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13"/>
  </p:notesMasterIdLst>
  <p:sldIdLst>
    <p:sldId id="263" r:id="rId3"/>
    <p:sldId id="257" r:id="rId4"/>
    <p:sldId id="355" r:id="rId5"/>
    <p:sldId id="357" r:id="rId6"/>
    <p:sldId id="384" r:id="rId7"/>
    <p:sldId id="365" r:id="rId8"/>
    <p:sldId id="367" r:id="rId9"/>
    <p:sldId id="382" r:id="rId10"/>
    <p:sldId id="383" r:id="rId11"/>
    <p:sldId id="298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E39"/>
    <a:srgbClr val="71FFB1"/>
    <a:srgbClr val="A6C045"/>
    <a:srgbClr val="CBD1BE"/>
    <a:srgbClr val="B6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3783" autoAdjust="0"/>
  </p:normalViewPr>
  <p:slideViewPr>
    <p:cSldViewPr snapToGrid="0" snapToObjects="1">
      <p:cViewPr varScale="1">
        <p:scale>
          <a:sx n="69" d="100"/>
          <a:sy n="69" d="100"/>
        </p:scale>
        <p:origin x="-63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F71C2-64E9-4F34-8E80-653594392740}" type="doc">
      <dgm:prSet loTypeId="urn:microsoft.com/office/officeart/2005/8/layout/hList6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E16E5BBC-4E86-41E3-A7FE-C1A8D7012D6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CO" b="1" dirty="0" smtClean="0"/>
            <a:t>Población Objetivo: </a:t>
          </a:r>
          <a:endParaRPr lang="es-CO" dirty="0"/>
        </a:p>
      </dgm:t>
    </dgm:pt>
    <dgm:pt modelId="{8A369F70-24BB-4A47-8C57-69128A32DEFA}" type="parTrans" cxnId="{C62D6B2B-CB0B-4234-9DF1-4DD42E8AFBBA}">
      <dgm:prSet/>
      <dgm:spPr/>
      <dgm:t>
        <a:bodyPr/>
        <a:lstStyle/>
        <a:p>
          <a:endParaRPr lang="es-CO"/>
        </a:p>
      </dgm:t>
    </dgm:pt>
    <dgm:pt modelId="{64BF7286-23FB-43D2-B407-015FEAE6D2D3}" type="sibTrans" cxnId="{C62D6B2B-CB0B-4234-9DF1-4DD42E8AFBBA}">
      <dgm:prSet/>
      <dgm:spPr/>
      <dgm:t>
        <a:bodyPr/>
        <a:lstStyle/>
        <a:p>
          <a:endParaRPr lang="es-CO"/>
        </a:p>
      </dgm:t>
    </dgm:pt>
    <dgm:pt modelId="{1C38F7B2-8F69-4B66-9E46-32D7CAF7A7B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CO" dirty="0" smtClean="0"/>
            <a:t>Clientes, usuarios y comunidad en general.  </a:t>
          </a:r>
          <a:endParaRPr lang="es-CO" dirty="0"/>
        </a:p>
      </dgm:t>
    </dgm:pt>
    <dgm:pt modelId="{7988AF53-B00F-404B-B0F6-90385508BB35}" type="parTrans" cxnId="{30A21F9F-1C09-4615-B129-C38AF0F4A49D}">
      <dgm:prSet/>
      <dgm:spPr/>
      <dgm:t>
        <a:bodyPr/>
        <a:lstStyle/>
        <a:p>
          <a:endParaRPr lang="es-CO"/>
        </a:p>
      </dgm:t>
    </dgm:pt>
    <dgm:pt modelId="{EBD52FD2-16C7-46B9-8E7A-5801F3CD147F}" type="sibTrans" cxnId="{30A21F9F-1C09-4615-B129-C38AF0F4A49D}">
      <dgm:prSet/>
      <dgm:spPr/>
      <dgm:t>
        <a:bodyPr/>
        <a:lstStyle/>
        <a:p>
          <a:endParaRPr lang="es-CO"/>
        </a:p>
      </dgm:t>
    </dgm:pt>
    <dgm:pt modelId="{4ECBE2DA-A90B-46EE-9AC2-986C6AD6EB23}" type="pres">
      <dgm:prSet presAssocID="{AF6F71C2-64E9-4F34-8E80-6535943927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116F9A9-8714-4526-AACC-8BB84406CACF}" type="pres">
      <dgm:prSet presAssocID="{E16E5BBC-4E86-41E3-A7FE-C1A8D7012D61}" presName="node" presStyleLbl="node1" presStyleIdx="0" presStyleCnt="2" custLinFactNeighborX="-86985" custLinFactNeighborY="70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BA411-56EB-42D0-AB98-4AF35ECDCAE8}" type="pres">
      <dgm:prSet presAssocID="{64BF7286-23FB-43D2-B407-015FEAE6D2D3}" presName="sibTrans" presStyleCnt="0"/>
      <dgm:spPr/>
    </dgm:pt>
    <dgm:pt modelId="{6DC3647E-8070-4DC6-A1CF-D2FBA327AD9D}" type="pres">
      <dgm:prSet presAssocID="{1C38F7B2-8F69-4B66-9E46-32D7CAF7A7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7E094BF-8B40-421B-9095-1F1DBAFBAE9C}" type="presOf" srcId="{AF6F71C2-64E9-4F34-8E80-653594392740}" destId="{4ECBE2DA-A90B-46EE-9AC2-986C6AD6EB23}" srcOrd="0" destOrd="0" presId="urn:microsoft.com/office/officeart/2005/8/layout/hList6"/>
    <dgm:cxn modelId="{C62D6B2B-CB0B-4234-9DF1-4DD42E8AFBBA}" srcId="{AF6F71C2-64E9-4F34-8E80-653594392740}" destId="{E16E5BBC-4E86-41E3-A7FE-C1A8D7012D61}" srcOrd="0" destOrd="0" parTransId="{8A369F70-24BB-4A47-8C57-69128A32DEFA}" sibTransId="{64BF7286-23FB-43D2-B407-015FEAE6D2D3}"/>
    <dgm:cxn modelId="{DDB55995-AF90-4E9E-801E-D880EA182BB4}" type="presOf" srcId="{1C38F7B2-8F69-4B66-9E46-32D7CAF7A7B1}" destId="{6DC3647E-8070-4DC6-A1CF-D2FBA327AD9D}" srcOrd="0" destOrd="0" presId="urn:microsoft.com/office/officeart/2005/8/layout/hList6"/>
    <dgm:cxn modelId="{30A21F9F-1C09-4615-B129-C38AF0F4A49D}" srcId="{AF6F71C2-64E9-4F34-8E80-653594392740}" destId="{1C38F7B2-8F69-4B66-9E46-32D7CAF7A7B1}" srcOrd="1" destOrd="0" parTransId="{7988AF53-B00F-404B-B0F6-90385508BB35}" sibTransId="{EBD52FD2-16C7-46B9-8E7A-5801F3CD147F}"/>
    <dgm:cxn modelId="{C6D5511F-63D3-4831-9B9A-C5BBF2B0CFAC}" type="presOf" srcId="{E16E5BBC-4E86-41E3-A7FE-C1A8D7012D61}" destId="{1116F9A9-8714-4526-AACC-8BB84406CACF}" srcOrd="0" destOrd="0" presId="urn:microsoft.com/office/officeart/2005/8/layout/hList6"/>
    <dgm:cxn modelId="{ED1B3214-D42B-474E-95FB-A6692E5345A8}" type="presParOf" srcId="{4ECBE2DA-A90B-46EE-9AC2-986C6AD6EB23}" destId="{1116F9A9-8714-4526-AACC-8BB84406CACF}" srcOrd="0" destOrd="0" presId="urn:microsoft.com/office/officeart/2005/8/layout/hList6"/>
    <dgm:cxn modelId="{4732C9AF-4D92-4B14-A7A1-AD77C7983FFF}" type="presParOf" srcId="{4ECBE2DA-A90B-46EE-9AC2-986C6AD6EB23}" destId="{D10BA411-56EB-42D0-AB98-4AF35ECDCAE8}" srcOrd="1" destOrd="0" presId="urn:microsoft.com/office/officeart/2005/8/layout/hList6"/>
    <dgm:cxn modelId="{F175BC5C-8B2D-465B-A02C-70625D73345E}" type="presParOf" srcId="{4ECBE2DA-A90B-46EE-9AC2-986C6AD6EB23}" destId="{6DC3647E-8070-4DC6-A1CF-D2FBA327AD9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85D2F-97ED-4E12-81D1-F32BAA5ABDE9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9553FA1-746E-4CD5-AD63-92DD12631D4D}">
      <dgm:prSet phldrT="[Texto]"/>
      <dgm:spPr/>
      <dgm:t>
        <a:bodyPr/>
        <a:lstStyle/>
        <a:p>
          <a:r>
            <a:rPr lang="es-CO" b="1" dirty="0" smtClean="0"/>
            <a:t>Mantenimiento</a:t>
          </a:r>
          <a:endParaRPr lang="es-CO" b="1" dirty="0"/>
        </a:p>
      </dgm:t>
    </dgm:pt>
    <dgm:pt modelId="{FFEA4E9F-45F2-4ECC-BEF1-3A4D83465EB7}" type="parTrans" cxnId="{51250FA0-FD3D-4F27-9B8E-7C64A51C1D41}">
      <dgm:prSet/>
      <dgm:spPr/>
      <dgm:t>
        <a:bodyPr/>
        <a:lstStyle/>
        <a:p>
          <a:endParaRPr lang="es-CO"/>
        </a:p>
      </dgm:t>
    </dgm:pt>
    <dgm:pt modelId="{B12D9538-3FBB-498F-B127-37740192A8AC}" type="sibTrans" cxnId="{51250FA0-FD3D-4F27-9B8E-7C64A51C1D41}">
      <dgm:prSet/>
      <dgm:spPr/>
      <dgm:t>
        <a:bodyPr/>
        <a:lstStyle/>
        <a:p>
          <a:endParaRPr lang="es-CO"/>
        </a:p>
      </dgm:t>
    </dgm:pt>
    <dgm:pt modelId="{8F744D68-7239-4B6F-837B-8D257052EFF7}">
      <dgm:prSet phldrT="[Texto]"/>
      <dgm:spPr/>
      <dgm:t>
        <a:bodyPr/>
        <a:lstStyle/>
        <a:p>
          <a:r>
            <a:rPr lang="es-CO" dirty="0" smtClean="0"/>
            <a:t>Sostenibilidad de los logros, acciones y relaciones establecidas durante el proceso</a:t>
          </a:r>
          <a:endParaRPr lang="es-CO" dirty="0"/>
        </a:p>
      </dgm:t>
    </dgm:pt>
    <dgm:pt modelId="{EAAA353E-295B-4F7C-B2AA-F621E66008C7}" type="parTrans" cxnId="{FC9DFE0E-9F88-4761-990A-976B1D7FE319}">
      <dgm:prSet/>
      <dgm:spPr/>
      <dgm:t>
        <a:bodyPr/>
        <a:lstStyle/>
        <a:p>
          <a:endParaRPr lang="es-CO"/>
        </a:p>
      </dgm:t>
    </dgm:pt>
    <dgm:pt modelId="{95BDAB0C-7B4C-4EBD-A8E7-A66550537FBD}" type="sibTrans" cxnId="{FC9DFE0E-9F88-4761-990A-976B1D7FE319}">
      <dgm:prSet/>
      <dgm:spPr/>
      <dgm:t>
        <a:bodyPr/>
        <a:lstStyle/>
        <a:p>
          <a:endParaRPr lang="es-CO"/>
        </a:p>
      </dgm:t>
    </dgm:pt>
    <dgm:pt modelId="{FE02BA1E-748F-49E8-8940-5B0923882CA5}">
      <dgm:prSet phldrT="[Texto]"/>
      <dgm:spPr/>
      <dgm:t>
        <a:bodyPr/>
        <a:lstStyle/>
        <a:p>
          <a:r>
            <a:rPr lang="es-CO" b="1" dirty="0" smtClean="0"/>
            <a:t>Identificación y acercamiento</a:t>
          </a:r>
          <a:endParaRPr lang="es-CO" b="1" dirty="0"/>
        </a:p>
      </dgm:t>
    </dgm:pt>
    <dgm:pt modelId="{16070949-8B81-4DB3-B683-70DE5C64CC43}" type="parTrans" cxnId="{B0F1A9A3-9C6E-442E-A19C-E4CD5404BD86}">
      <dgm:prSet/>
      <dgm:spPr/>
      <dgm:t>
        <a:bodyPr/>
        <a:lstStyle/>
        <a:p>
          <a:endParaRPr lang="es-CO"/>
        </a:p>
      </dgm:t>
    </dgm:pt>
    <dgm:pt modelId="{256A8D4E-A2FF-4D81-9813-D86E34A78291}" type="sibTrans" cxnId="{B0F1A9A3-9C6E-442E-A19C-E4CD5404BD86}">
      <dgm:prSet/>
      <dgm:spPr/>
      <dgm:t>
        <a:bodyPr/>
        <a:lstStyle/>
        <a:p>
          <a:endParaRPr lang="es-CO"/>
        </a:p>
      </dgm:t>
    </dgm:pt>
    <dgm:pt modelId="{E1581915-8CBF-4A4A-A629-C8F199ED605A}">
      <dgm:prSet phldrT="[Texto]"/>
      <dgm:spPr/>
      <dgm:t>
        <a:bodyPr/>
        <a:lstStyle/>
        <a:p>
          <a:r>
            <a:rPr lang="es-CO" b="1" dirty="0" smtClean="0"/>
            <a:t>Involucramiento</a:t>
          </a:r>
          <a:endParaRPr lang="es-CO" b="1" dirty="0"/>
        </a:p>
      </dgm:t>
    </dgm:pt>
    <dgm:pt modelId="{6D8D8F07-F4C1-411F-A24B-330F74FBDF76}" type="parTrans" cxnId="{363AA464-7DBC-41EF-A10C-02189BBE0555}">
      <dgm:prSet/>
      <dgm:spPr/>
      <dgm:t>
        <a:bodyPr/>
        <a:lstStyle/>
        <a:p>
          <a:endParaRPr lang="es-CO"/>
        </a:p>
      </dgm:t>
    </dgm:pt>
    <dgm:pt modelId="{D49A48E8-AF22-4A41-9981-C7079B4F9809}" type="sibTrans" cxnId="{363AA464-7DBC-41EF-A10C-02189BBE0555}">
      <dgm:prSet/>
      <dgm:spPr/>
      <dgm:t>
        <a:bodyPr/>
        <a:lstStyle/>
        <a:p>
          <a:endParaRPr lang="es-CO"/>
        </a:p>
      </dgm:t>
    </dgm:pt>
    <dgm:pt modelId="{530854A0-5EA9-44A4-93E7-CD603B572048}">
      <dgm:prSet phldrT="[Texto]"/>
      <dgm:spPr/>
      <dgm:t>
        <a:bodyPr/>
        <a:lstStyle/>
        <a:p>
          <a:r>
            <a:rPr lang="es-CO" dirty="0" smtClean="0"/>
            <a:t>Inicio del proceso de relacionamiento</a:t>
          </a:r>
          <a:endParaRPr lang="es-CO" dirty="0"/>
        </a:p>
      </dgm:t>
    </dgm:pt>
    <dgm:pt modelId="{15A9435A-452A-4471-AAD2-11312F23AFC3}" type="parTrans" cxnId="{EA3C8DC5-6F4D-4EF4-853E-0445A4FA3D90}">
      <dgm:prSet/>
      <dgm:spPr/>
      <dgm:t>
        <a:bodyPr/>
        <a:lstStyle/>
        <a:p>
          <a:endParaRPr lang="es-CO"/>
        </a:p>
      </dgm:t>
    </dgm:pt>
    <dgm:pt modelId="{E25372C7-B953-4F45-A442-B79A0A4C8DB5}" type="sibTrans" cxnId="{EA3C8DC5-6F4D-4EF4-853E-0445A4FA3D90}">
      <dgm:prSet/>
      <dgm:spPr/>
      <dgm:t>
        <a:bodyPr/>
        <a:lstStyle/>
        <a:p>
          <a:endParaRPr lang="es-CO"/>
        </a:p>
      </dgm:t>
    </dgm:pt>
    <dgm:pt modelId="{3DF85B0A-0169-4EEF-9F5B-72F3BC0535D1}">
      <dgm:prSet phldrT="[Texto]"/>
      <dgm:spPr/>
      <dgm:t>
        <a:bodyPr/>
        <a:lstStyle/>
        <a:p>
          <a:r>
            <a:rPr lang="es-CO" b="1" dirty="0" smtClean="0"/>
            <a:t>Intervención</a:t>
          </a:r>
          <a:endParaRPr lang="es-CO" b="1" dirty="0"/>
        </a:p>
      </dgm:t>
    </dgm:pt>
    <dgm:pt modelId="{1FE182BF-6B03-4B82-8FBB-6EF11FC80D8C}" type="parTrans" cxnId="{79FFBAC6-E37F-473D-8F64-2CD440C4EA58}">
      <dgm:prSet/>
      <dgm:spPr/>
      <dgm:t>
        <a:bodyPr/>
        <a:lstStyle/>
        <a:p>
          <a:endParaRPr lang="es-CO"/>
        </a:p>
      </dgm:t>
    </dgm:pt>
    <dgm:pt modelId="{DEA80BDC-A5CA-4A3E-BBCF-C28CF0CB4FD9}" type="sibTrans" cxnId="{79FFBAC6-E37F-473D-8F64-2CD440C4EA58}">
      <dgm:prSet/>
      <dgm:spPr/>
      <dgm:t>
        <a:bodyPr/>
        <a:lstStyle/>
        <a:p>
          <a:endParaRPr lang="es-CO"/>
        </a:p>
      </dgm:t>
    </dgm:pt>
    <dgm:pt modelId="{4D312C1F-D253-4353-B08D-DAA9E5B3E4CD}">
      <dgm:prSet phldrT="[Texto]"/>
      <dgm:spPr/>
      <dgm:t>
        <a:bodyPr/>
        <a:lstStyle/>
        <a:p>
          <a:r>
            <a:rPr lang="es-CO" dirty="0" smtClean="0"/>
            <a:t>Desarrollo de las diferentes iniciativas sociales, educativas, productivas y culturales</a:t>
          </a:r>
          <a:endParaRPr lang="es-CO" dirty="0"/>
        </a:p>
      </dgm:t>
    </dgm:pt>
    <dgm:pt modelId="{0AFBB7D6-C402-414B-92DA-F67ABB777C39}" type="parTrans" cxnId="{1755DD38-BB32-4671-BFBA-C73B552E916B}">
      <dgm:prSet/>
      <dgm:spPr/>
      <dgm:t>
        <a:bodyPr/>
        <a:lstStyle/>
        <a:p>
          <a:endParaRPr lang="es-CO"/>
        </a:p>
      </dgm:t>
    </dgm:pt>
    <dgm:pt modelId="{77EE93CC-F204-420F-B6F9-B855E5EEEC40}" type="sibTrans" cxnId="{1755DD38-BB32-4671-BFBA-C73B552E916B}">
      <dgm:prSet/>
      <dgm:spPr/>
      <dgm:t>
        <a:bodyPr/>
        <a:lstStyle/>
        <a:p>
          <a:endParaRPr lang="es-CO"/>
        </a:p>
      </dgm:t>
    </dgm:pt>
    <dgm:pt modelId="{9DFF1F34-3B37-4349-A8C2-7443E10D9F9A}">
      <dgm:prSet phldrT="[Texto]"/>
      <dgm:spPr/>
      <dgm:t>
        <a:bodyPr/>
        <a:lstStyle/>
        <a:p>
          <a:r>
            <a:rPr lang="es-CO" dirty="0" smtClean="0"/>
            <a:t>Nivelación de expectativas</a:t>
          </a:r>
          <a:endParaRPr lang="es-CO" dirty="0"/>
        </a:p>
      </dgm:t>
    </dgm:pt>
    <dgm:pt modelId="{5359C6E9-EB53-4DB9-AE47-0C7F45A39755}" type="parTrans" cxnId="{A4522581-70E1-44A1-8614-1B71D96C88D7}">
      <dgm:prSet/>
      <dgm:spPr/>
      <dgm:t>
        <a:bodyPr/>
        <a:lstStyle/>
        <a:p>
          <a:endParaRPr lang="es-CO"/>
        </a:p>
      </dgm:t>
    </dgm:pt>
    <dgm:pt modelId="{395B6F93-DB18-4AA0-923F-0157F1A6AC51}" type="sibTrans" cxnId="{A4522581-70E1-44A1-8614-1B71D96C88D7}">
      <dgm:prSet/>
      <dgm:spPr/>
      <dgm:t>
        <a:bodyPr/>
        <a:lstStyle/>
        <a:p>
          <a:endParaRPr lang="es-CO"/>
        </a:p>
      </dgm:t>
    </dgm:pt>
    <dgm:pt modelId="{C0BE3642-E9B1-41E9-B8A8-C1193F26084D}">
      <dgm:prSet phldrT="[Texto]"/>
      <dgm:spPr/>
      <dgm:t>
        <a:bodyPr/>
        <a:lstStyle/>
        <a:p>
          <a:r>
            <a:rPr lang="es-CO" dirty="0" smtClean="0"/>
            <a:t>Compromisos  de las partes</a:t>
          </a:r>
          <a:endParaRPr lang="es-CO" dirty="0"/>
        </a:p>
      </dgm:t>
    </dgm:pt>
    <dgm:pt modelId="{29875A91-E6A6-4E9D-A69F-470C5D892B4A}" type="parTrans" cxnId="{D080A63A-0FD2-4518-B2DB-410402C4C6C2}">
      <dgm:prSet/>
      <dgm:spPr/>
      <dgm:t>
        <a:bodyPr/>
        <a:lstStyle/>
        <a:p>
          <a:endParaRPr lang="es-CO"/>
        </a:p>
      </dgm:t>
    </dgm:pt>
    <dgm:pt modelId="{FBE96F12-BFB7-42A9-93A7-7973178C82E3}" type="sibTrans" cxnId="{D080A63A-0FD2-4518-B2DB-410402C4C6C2}">
      <dgm:prSet/>
      <dgm:spPr/>
      <dgm:t>
        <a:bodyPr/>
        <a:lstStyle/>
        <a:p>
          <a:endParaRPr lang="es-CO"/>
        </a:p>
      </dgm:t>
    </dgm:pt>
    <dgm:pt modelId="{AEB38227-9344-4634-A47D-82A2777A0EB5}">
      <dgm:prSet phldrT="[Texto]"/>
      <dgm:spPr/>
      <dgm:t>
        <a:bodyPr/>
        <a:lstStyle/>
        <a:p>
          <a:r>
            <a:rPr lang="es-CO" dirty="0" smtClean="0"/>
            <a:t>Reconocer actores  sociales-comunitarios   e institucionales presentes en el municipio </a:t>
          </a:r>
          <a:endParaRPr lang="es-CO" dirty="0"/>
        </a:p>
      </dgm:t>
    </dgm:pt>
    <dgm:pt modelId="{3D160636-1523-4E6D-BB14-C8590AAF18F4}" type="parTrans" cxnId="{2F019DF3-65C1-418C-AC4C-87531D9E6989}">
      <dgm:prSet/>
      <dgm:spPr/>
      <dgm:t>
        <a:bodyPr/>
        <a:lstStyle/>
        <a:p>
          <a:endParaRPr lang="es-CO"/>
        </a:p>
      </dgm:t>
    </dgm:pt>
    <dgm:pt modelId="{3990C7FD-13EB-4AA9-B96E-8AA157D4E24A}" type="sibTrans" cxnId="{2F019DF3-65C1-418C-AC4C-87531D9E6989}">
      <dgm:prSet/>
      <dgm:spPr/>
      <dgm:t>
        <a:bodyPr/>
        <a:lstStyle/>
        <a:p>
          <a:endParaRPr lang="es-CO"/>
        </a:p>
      </dgm:t>
    </dgm:pt>
    <dgm:pt modelId="{A2460F67-1C6C-4DBB-8EEB-66973A19AFA7}" type="pres">
      <dgm:prSet presAssocID="{91285D2F-97ED-4E12-81D1-F32BAA5ABDE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423BF6F-E511-4E8B-B9E1-025E0061B713}" type="pres">
      <dgm:prSet presAssocID="{91285D2F-97ED-4E12-81D1-F32BAA5ABDE9}" presName="children" presStyleCnt="0"/>
      <dgm:spPr/>
    </dgm:pt>
    <dgm:pt modelId="{CCC934C4-7B42-4C21-831F-10972AB34F7C}" type="pres">
      <dgm:prSet presAssocID="{91285D2F-97ED-4E12-81D1-F32BAA5ABDE9}" presName="child1group" presStyleCnt="0"/>
      <dgm:spPr/>
    </dgm:pt>
    <dgm:pt modelId="{C8F9ECCA-E115-4FB5-9529-EBDA4325C14D}" type="pres">
      <dgm:prSet presAssocID="{91285D2F-97ED-4E12-81D1-F32BAA5ABDE9}" presName="child1" presStyleLbl="bgAcc1" presStyleIdx="0" presStyleCnt="4" custScaleX="119902" custScaleY="91850" custLinFactNeighborX="-1914" custLinFactNeighborY="9311"/>
      <dgm:spPr/>
      <dgm:t>
        <a:bodyPr/>
        <a:lstStyle/>
        <a:p>
          <a:endParaRPr lang="es-CO"/>
        </a:p>
      </dgm:t>
    </dgm:pt>
    <dgm:pt modelId="{7DDD24AB-C0E7-42B8-944B-94037054E989}" type="pres">
      <dgm:prSet presAssocID="{91285D2F-97ED-4E12-81D1-F32BAA5ABDE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301C75-CBB3-4AF5-BF6A-0787D0274C3C}" type="pres">
      <dgm:prSet presAssocID="{91285D2F-97ED-4E12-81D1-F32BAA5ABDE9}" presName="child2group" presStyleCnt="0"/>
      <dgm:spPr/>
    </dgm:pt>
    <dgm:pt modelId="{8AD4DC5F-9D27-483D-BA77-9B0EDE147C13}" type="pres">
      <dgm:prSet presAssocID="{91285D2F-97ED-4E12-81D1-F32BAA5ABDE9}" presName="child2" presStyleLbl="bgAcc1" presStyleIdx="1" presStyleCnt="4" custScaleX="120832" custScaleY="87386" custLinFactNeighborX="11387" custLinFactNeighborY="-1763"/>
      <dgm:spPr/>
      <dgm:t>
        <a:bodyPr/>
        <a:lstStyle/>
        <a:p>
          <a:endParaRPr lang="es-CO"/>
        </a:p>
      </dgm:t>
    </dgm:pt>
    <dgm:pt modelId="{F428D7CB-8A24-4AE5-87AC-2C0E5C6564DD}" type="pres">
      <dgm:prSet presAssocID="{91285D2F-97ED-4E12-81D1-F32BAA5ABDE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A2842C-CF73-4CB7-A7B2-89C536D8F8D3}" type="pres">
      <dgm:prSet presAssocID="{91285D2F-97ED-4E12-81D1-F32BAA5ABDE9}" presName="child3group" presStyleCnt="0"/>
      <dgm:spPr/>
    </dgm:pt>
    <dgm:pt modelId="{EDDCECF2-AC04-4931-8163-A448A95EC20B}" type="pres">
      <dgm:prSet presAssocID="{91285D2F-97ED-4E12-81D1-F32BAA5ABDE9}" presName="child3" presStyleLbl="bgAcc1" presStyleIdx="2" presStyleCnt="4" custScaleX="126142" custLinFactNeighborX="16739" custLinFactNeighborY="0"/>
      <dgm:spPr/>
      <dgm:t>
        <a:bodyPr/>
        <a:lstStyle/>
        <a:p>
          <a:endParaRPr lang="es-CO"/>
        </a:p>
      </dgm:t>
    </dgm:pt>
    <dgm:pt modelId="{D8025264-D391-464E-9B16-B89C6C1CD3E9}" type="pres">
      <dgm:prSet presAssocID="{91285D2F-97ED-4E12-81D1-F32BAA5ABDE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983AF8-7E8A-41B2-A0B1-5ADFD64AB883}" type="pres">
      <dgm:prSet presAssocID="{91285D2F-97ED-4E12-81D1-F32BAA5ABDE9}" presName="child4group" presStyleCnt="0"/>
      <dgm:spPr/>
    </dgm:pt>
    <dgm:pt modelId="{39867933-8FE3-47C5-94DF-C3791421B7C7}" type="pres">
      <dgm:prSet presAssocID="{91285D2F-97ED-4E12-81D1-F32BAA5ABDE9}" presName="child4" presStyleLbl="bgAcc1" presStyleIdx="3" presStyleCnt="4" custScaleX="112578" custScaleY="87056"/>
      <dgm:spPr/>
      <dgm:t>
        <a:bodyPr/>
        <a:lstStyle/>
        <a:p>
          <a:endParaRPr lang="es-CO"/>
        </a:p>
      </dgm:t>
    </dgm:pt>
    <dgm:pt modelId="{ADE32143-A271-46C1-9703-EE13D64FA8FF}" type="pres">
      <dgm:prSet presAssocID="{91285D2F-97ED-4E12-81D1-F32BAA5ABDE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DDACEE-386C-4B15-93FE-CB65189F7DE7}" type="pres">
      <dgm:prSet presAssocID="{91285D2F-97ED-4E12-81D1-F32BAA5ABDE9}" presName="childPlaceholder" presStyleCnt="0"/>
      <dgm:spPr/>
    </dgm:pt>
    <dgm:pt modelId="{8199C975-DB22-4A33-87F6-7452EE88BFD2}" type="pres">
      <dgm:prSet presAssocID="{91285D2F-97ED-4E12-81D1-F32BAA5ABDE9}" presName="circle" presStyleCnt="0"/>
      <dgm:spPr/>
    </dgm:pt>
    <dgm:pt modelId="{8859A6F5-6103-4980-B43D-97320615FB96}" type="pres">
      <dgm:prSet presAssocID="{91285D2F-97ED-4E12-81D1-F32BAA5ABDE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99D41F-6644-4EEC-A1AA-E581C90D9F72}" type="pres">
      <dgm:prSet presAssocID="{91285D2F-97ED-4E12-81D1-F32BAA5ABDE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914FD2-6B53-40FF-9A0A-EC1374BDF9DC}" type="pres">
      <dgm:prSet presAssocID="{91285D2F-97ED-4E12-81D1-F32BAA5ABDE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BADBFB-1637-463C-919A-071226C5587E}" type="pres">
      <dgm:prSet presAssocID="{91285D2F-97ED-4E12-81D1-F32BAA5ABDE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190612-E7C4-4C66-8C97-FA1C36DF4549}" type="pres">
      <dgm:prSet presAssocID="{91285D2F-97ED-4E12-81D1-F32BAA5ABDE9}" presName="quadrantPlaceholder" presStyleCnt="0"/>
      <dgm:spPr/>
    </dgm:pt>
    <dgm:pt modelId="{9C628C24-47A8-4BFF-A8BF-E4CE3F45D7ED}" type="pres">
      <dgm:prSet presAssocID="{91285D2F-97ED-4E12-81D1-F32BAA5ABDE9}" presName="center1" presStyleLbl="fgShp" presStyleIdx="0" presStyleCnt="2"/>
      <dgm:spPr/>
    </dgm:pt>
    <dgm:pt modelId="{52E730C6-F320-4EBC-9859-5827CC1F0441}" type="pres">
      <dgm:prSet presAssocID="{91285D2F-97ED-4E12-81D1-F32BAA5ABDE9}" presName="center2" presStyleLbl="fgShp" presStyleIdx="1" presStyleCnt="2"/>
      <dgm:spPr/>
    </dgm:pt>
  </dgm:ptLst>
  <dgm:cxnLst>
    <dgm:cxn modelId="{1755DD38-BB32-4671-BFBA-C73B552E916B}" srcId="{3DF85B0A-0169-4EEF-9F5B-72F3BC0535D1}" destId="{4D312C1F-D253-4353-B08D-DAA9E5B3E4CD}" srcOrd="0" destOrd="0" parTransId="{0AFBB7D6-C402-414B-92DA-F67ABB777C39}" sibTransId="{77EE93CC-F204-420F-B6F9-B855E5EEEC40}"/>
    <dgm:cxn modelId="{79FFBAC6-E37F-473D-8F64-2CD440C4EA58}" srcId="{91285D2F-97ED-4E12-81D1-F32BAA5ABDE9}" destId="{3DF85B0A-0169-4EEF-9F5B-72F3BC0535D1}" srcOrd="3" destOrd="0" parTransId="{1FE182BF-6B03-4B82-8FBB-6EF11FC80D8C}" sibTransId="{DEA80BDC-A5CA-4A3E-BBCF-C28CF0CB4FD9}"/>
    <dgm:cxn modelId="{1899D39C-4864-4C16-B845-C12AC84303B5}" type="presOf" srcId="{AEB38227-9344-4634-A47D-82A2777A0EB5}" destId="{F428D7CB-8A24-4AE5-87AC-2C0E5C6564DD}" srcOrd="1" destOrd="0" presId="urn:microsoft.com/office/officeart/2005/8/layout/cycle4"/>
    <dgm:cxn modelId="{CE5F55A3-2D59-4079-BBC5-96A04E2546F3}" type="presOf" srcId="{AEB38227-9344-4634-A47D-82A2777A0EB5}" destId="{8AD4DC5F-9D27-483D-BA77-9B0EDE147C13}" srcOrd="0" destOrd="0" presId="urn:microsoft.com/office/officeart/2005/8/layout/cycle4"/>
    <dgm:cxn modelId="{23D8706C-9D56-4104-BADE-28496ED294CF}" type="presOf" srcId="{91285D2F-97ED-4E12-81D1-F32BAA5ABDE9}" destId="{A2460F67-1C6C-4DBB-8EEB-66973A19AFA7}" srcOrd="0" destOrd="0" presId="urn:microsoft.com/office/officeart/2005/8/layout/cycle4"/>
    <dgm:cxn modelId="{51250FA0-FD3D-4F27-9B8E-7C64A51C1D41}" srcId="{91285D2F-97ED-4E12-81D1-F32BAA5ABDE9}" destId="{E9553FA1-746E-4CD5-AD63-92DD12631D4D}" srcOrd="0" destOrd="0" parTransId="{FFEA4E9F-45F2-4ECC-BEF1-3A4D83465EB7}" sibTransId="{B12D9538-3FBB-498F-B127-37740192A8AC}"/>
    <dgm:cxn modelId="{75761467-AA56-498D-A8EC-EC286B0540C6}" type="presOf" srcId="{8F744D68-7239-4B6F-837B-8D257052EFF7}" destId="{7DDD24AB-C0E7-42B8-944B-94037054E989}" srcOrd="1" destOrd="0" presId="urn:microsoft.com/office/officeart/2005/8/layout/cycle4"/>
    <dgm:cxn modelId="{363AA464-7DBC-41EF-A10C-02189BBE0555}" srcId="{91285D2F-97ED-4E12-81D1-F32BAA5ABDE9}" destId="{E1581915-8CBF-4A4A-A629-C8F199ED605A}" srcOrd="2" destOrd="0" parTransId="{6D8D8F07-F4C1-411F-A24B-330F74FBDF76}" sibTransId="{D49A48E8-AF22-4A41-9981-C7079B4F9809}"/>
    <dgm:cxn modelId="{780F7801-2CBA-4B8C-85F9-FCB4855E3A5B}" type="presOf" srcId="{9DFF1F34-3B37-4349-A8C2-7443E10D9F9A}" destId="{EDDCECF2-AC04-4931-8163-A448A95EC20B}" srcOrd="0" destOrd="1" presId="urn:microsoft.com/office/officeart/2005/8/layout/cycle4"/>
    <dgm:cxn modelId="{9481C535-A4B6-48EB-8AFA-E87E250C21E5}" type="presOf" srcId="{E1581915-8CBF-4A4A-A629-C8F199ED605A}" destId="{D3914FD2-6B53-40FF-9A0A-EC1374BDF9DC}" srcOrd="0" destOrd="0" presId="urn:microsoft.com/office/officeart/2005/8/layout/cycle4"/>
    <dgm:cxn modelId="{25C09F37-1772-4BE0-BAC3-B662426CCFE1}" type="presOf" srcId="{E9553FA1-746E-4CD5-AD63-92DD12631D4D}" destId="{8859A6F5-6103-4980-B43D-97320615FB96}" srcOrd="0" destOrd="0" presId="urn:microsoft.com/office/officeart/2005/8/layout/cycle4"/>
    <dgm:cxn modelId="{55F4B8E8-0BA9-4EF0-8A61-30A1DCAFC6D9}" type="presOf" srcId="{530854A0-5EA9-44A4-93E7-CD603B572048}" destId="{EDDCECF2-AC04-4931-8163-A448A95EC20B}" srcOrd="0" destOrd="0" presId="urn:microsoft.com/office/officeart/2005/8/layout/cycle4"/>
    <dgm:cxn modelId="{41FCAE60-E439-4A1F-AA98-5D1E25BE268E}" type="presOf" srcId="{C0BE3642-E9B1-41E9-B8A8-C1193F26084D}" destId="{EDDCECF2-AC04-4931-8163-A448A95EC20B}" srcOrd="0" destOrd="2" presId="urn:microsoft.com/office/officeart/2005/8/layout/cycle4"/>
    <dgm:cxn modelId="{FC9DFE0E-9F88-4761-990A-976B1D7FE319}" srcId="{E9553FA1-746E-4CD5-AD63-92DD12631D4D}" destId="{8F744D68-7239-4B6F-837B-8D257052EFF7}" srcOrd="0" destOrd="0" parTransId="{EAAA353E-295B-4F7C-B2AA-F621E66008C7}" sibTransId="{95BDAB0C-7B4C-4EBD-A8E7-A66550537FBD}"/>
    <dgm:cxn modelId="{1F4700E3-0582-4061-84F9-8F38F885D156}" type="presOf" srcId="{4D312C1F-D253-4353-B08D-DAA9E5B3E4CD}" destId="{39867933-8FE3-47C5-94DF-C3791421B7C7}" srcOrd="0" destOrd="0" presId="urn:microsoft.com/office/officeart/2005/8/layout/cycle4"/>
    <dgm:cxn modelId="{9A8DBC8B-C840-4B18-90EE-232E0B763B8C}" type="presOf" srcId="{8F744D68-7239-4B6F-837B-8D257052EFF7}" destId="{C8F9ECCA-E115-4FB5-9529-EBDA4325C14D}" srcOrd="0" destOrd="0" presId="urn:microsoft.com/office/officeart/2005/8/layout/cycle4"/>
    <dgm:cxn modelId="{8F5D777E-6C05-4E44-A571-E5DC6A81C419}" type="presOf" srcId="{4D312C1F-D253-4353-B08D-DAA9E5B3E4CD}" destId="{ADE32143-A271-46C1-9703-EE13D64FA8FF}" srcOrd="1" destOrd="0" presId="urn:microsoft.com/office/officeart/2005/8/layout/cycle4"/>
    <dgm:cxn modelId="{B0F1A9A3-9C6E-442E-A19C-E4CD5404BD86}" srcId="{91285D2F-97ED-4E12-81D1-F32BAA5ABDE9}" destId="{FE02BA1E-748F-49E8-8940-5B0923882CA5}" srcOrd="1" destOrd="0" parTransId="{16070949-8B81-4DB3-B683-70DE5C64CC43}" sibTransId="{256A8D4E-A2FF-4D81-9813-D86E34A78291}"/>
    <dgm:cxn modelId="{A4522581-70E1-44A1-8614-1B71D96C88D7}" srcId="{E1581915-8CBF-4A4A-A629-C8F199ED605A}" destId="{9DFF1F34-3B37-4349-A8C2-7443E10D9F9A}" srcOrd="1" destOrd="0" parTransId="{5359C6E9-EB53-4DB9-AE47-0C7F45A39755}" sibTransId="{395B6F93-DB18-4AA0-923F-0157F1A6AC51}"/>
    <dgm:cxn modelId="{D9061CE3-3CD5-4B6D-8D0A-BB7152F88EA2}" type="presOf" srcId="{FE02BA1E-748F-49E8-8940-5B0923882CA5}" destId="{0B99D41F-6644-4EEC-A1AA-E581C90D9F72}" srcOrd="0" destOrd="0" presId="urn:microsoft.com/office/officeart/2005/8/layout/cycle4"/>
    <dgm:cxn modelId="{D080A63A-0FD2-4518-B2DB-410402C4C6C2}" srcId="{E1581915-8CBF-4A4A-A629-C8F199ED605A}" destId="{C0BE3642-E9B1-41E9-B8A8-C1193F26084D}" srcOrd="2" destOrd="0" parTransId="{29875A91-E6A6-4E9D-A69F-470C5D892B4A}" sibTransId="{FBE96F12-BFB7-42A9-93A7-7973178C82E3}"/>
    <dgm:cxn modelId="{D253816F-44D3-476C-BF3A-6FDD5BBCA7F2}" type="presOf" srcId="{530854A0-5EA9-44A4-93E7-CD603B572048}" destId="{D8025264-D391-464E-9B16-B89C6C1CD3E9}" srcOrd="1" destOrd="0" presId="urn:microsoft.com/office/officeart/2005/8/layout/cycle4"/>
    <dgm:cxn modelId="{9E47A19A-FC51-42AA-81DE-CA3113AF7809}" type="presOf" srcId="{C0BE3642-E9B1-41E9-B8A8-C1193F26084D}" destId="{D8025264-D391-464E-9B16-B89C6C1CD3E9}" srcOrd="1" destOrd="2" presId="urn:microsoft.com/office/officeart/2005/8/layout/cycle4"/>
    <dgm:cxn modelId="{1AA08D66-4E62-4419-8A9C-7458AE5C3CDA}" type="presOf" srcId="{9DFF1F34-3B37-4349-A8C2-7443E10D9F9A}" destId="{D8025264-D391-464E-9B16-B89C6C1CD3E9}" srcOrd="1" destOrd="1" presId="urn:microsoft.com/office/officeart/2005/8/layout/cycle4"/>
    <dgm:cxn modelId="{EA3C8DC5-6F4D-4EF4-853E-0445A4FA3D90}" srcId="{E1581915-8CBF-4A4A-A629-C8F199ED605A}" destId="{530854A0-5EA9-44A4-93E7-CD603B572048}" srcOrd="0" destOrd="0" parTransId="{15A9435A-452A-4471-AAD2-11312F23AFC3}" sibTransId="{E25372C7-B953-4F45-A442-B79A0A4C8DB5}"/>
    <dgm:cxn modelId="{2F019DF3-65C1-418C-AC4C-87531D9E6989}" srcId="{FE02BA1E-748F-49E8-8940-5B0923882CA5}" destId="{AEB38227-9344-4634-A47D-82A2777A0EB5}" srcOrd="0" destOrd="0" parTransId="{3D160636-1523-4E6D-BB14-C8590AAF18F4}" sibTransId="{3990C7FD-13EB-4AA9-B96E-8AA157D4E24A}"/>
    <dgm:cxn modelId="{20B5DD5E-9603-4D0D-AFBB-1B47EF917449}" type="presOf" srcId="{3DF85B0A-0169-4EEF-9F5B-72F3BC0535D1}" destId="{F4BADBFB-1637-463C-919A-071226C5587E}" srcOrd="0" destOrd="0" presId="urn:microsoft.com/office/officeart/2005/8/layout/cycle4"/>
    <dgm:cxn modelId="{C5693BAC-316E-4552-A389-7518E862C8EF}" type="presParOf" srcId="{A2460F67-1C6C-4DBB-8EEB-66973A19AFA7}" destId="{E423BF6F-E511-4E8B-B9E1-025E0061B713}" srcOrd="0" destOrd="0" presId="urn:microsoft.com/office/officeart/2005/8/layout/cycle4"/>
    <dgm:cxn modelId="{C83940D3-A9CE-441B-919D-3985113F86E0}" type="presParOf" srcId="{E423BF6F-E511-4E8B-B9E1-025E0061B713}" destId="{CCC934C4-7B42-4C21-831F-10972AB34F7C}" srcOrd="0" destOrd="0" presId="urn:microsoft.com/office/officeart/2005/8/layout/cycle4"/>
    <dgm:cxn modelId="{6D91877E-335B-4E38-B6CB-261856CC9C74}" type="presParOf" srcId="{CCC934C4-7B42-4C21-831F-10972AB34F7C}" destId="{C8F9ECCA-E115-4FB5-9529-EBDA4325C14D}" srcOrd="0" destOrd="0" presId="urn:microsoft.com/office/officeart/2005/8/layout/cycle4"/>
    <dgm:cxn modelId="{0DE5E773-3611-44C1-8C51-9FDD0459182A}" type="presParOf" srcId="{CCC934C4-7B42-4C21-831F-10972AB34F7C}" destId="{7DDD24AB-C0E7-42B8-944B-94037054E989}" srcOrd="1" destOrd="0" presId="urn:microsoft.com/office/officeart/2005/8/layout/cycle4"/>
    <dgm:cxn modelId="{055E73B0-C2B6-40B9-A57A-6289121DD2F6}" type="presParOf" srcId="{E423BF6F-E511-4E8B-B9E1-025E0061B713}" destId="{24301C75-CBB3-4AF5-BF6A-0787D0274C3C}" srcOrd="1" destOrd="0" presId="urn:microsoft.com/office/officeart/2005/8/layout/cycle4"/>
    <dgm:cxn modelId="{F380E7A4-C836-4EAE-865E-BDB546530AFD}" type="presParOf" srcId="{24301C75-CBB3-4AF5-BF6A-0787D0274C3C}" destId="{8AD4DC5F-9D27-483D-BA77-9B0EDE147C13}" srcOrd="0" destOrd="0" presId="urn:microsoft.com/office/officeart/2005/8/layout/cycle4"/>
    <dgm:cxn modelId="{E6993D98-4829-4A36-8291-B119AACA0954}" type="presParOf" srcId="{24301C75-CBB3-4AF5-BF6A-0787D0274C3C}" destId="{F428D7CB-8A24-4AE5-87AC-2C0E5C6564DD}" srcOrd="1" destOrd="0" presId="urn:microsoft.com/office/officeart/2005/8/layout/cycle4"/>
    <dgm:cxn modelId="{824C6258-1F86-4220-B827-1BA04179A45A}" type="presParOf" srcId="{E423BF6F-E511-4E8B-B9E1-025E0061B713}" destId="{AAA2842C-CF73-4CB7-A7B2-89C536D8F8D3}" srcOrd="2" destOrd="0" presId="urn:microsoft.com/office/officeart/2005/8/layout/cycle4"/>
    <dgm:cxn modelId="{2ADC80E1-B52F-452C-B595-0FA59C279147}" type="presParOf" srcId="{AAA2842C-CF73-4CB7-A7B2-89C536D8F8D3}" destId="{EDDCECF2-AC04-4931-8163-A448A95EC20B}" srcOrd="0" destOrd="0" presId="urn:microsoft.com/office/officeart/2005/8/layout/cycle4"/>
    <dgm:cxn modelId="{CCC3DCBF-AE76-4B04-8E9F-42FF5DDB4938}" type="presParOf" srcId="{AAA2842C-CF73-4CB7-A7B2-89C536D8F8D3}" destId="{D8025264-D391-464E-9B16-B89C6C1CD3E9}" srcOrd="1" destOrd="0" presId="urn:microsoft.com/office/officeart/2005/8/layout/cycle4"/>
    <dgm:cxn modelId="{1F3F2856-E13C-49C3-B82A-34D3873A7393}" type="presParOf" srcId="{E423BF6F-E511-4E8B-B9E1-025E0061B713}" destId="{51983AF8-7E8A-41B2-A0B1-5ADFD64AB883}" srcOrd="3" destOrd="0" presId="urn:microsoft.com/office/officeart/2005/8/layout/cycle4"/>
    <dgm:cxn modelId="{7B069354-EE40-41F9-B843-4A54AFA1FD0D}" type="presParOf" srcId="{51983AF8-7E8A-41B2-A0B1-5ADFD64AB883}" destId="{39867933-8FE3-47C5-94DF-C3791421B7C7}" srcOrd="0" destOrd="0" presId="urn:microsoft.com/office/officeart/2005/8/layout/cycle4"/>
    <dgm:cxn modelId="{6AACAA40-D871-49DE-84AD-3A680D060042}" type="presParOf" srcId="{51983AF8-7E8A-41B2-A0B1-5ADFD64AB883}" destId="{ADE32143-A271-46C1-9703-EE13D64FA8FF}" srcOrd="1" destOrd="0" presId="urn:microsoft.com/office/officeart/2005/8/layout/cycle4"/>
    <dgm:cxn modelId="{2E49D5B4-02FE-4448-A36E-5EE7725156EB}" type="presParOf" srcId="{E423BF6F-E511-4E8B-B9E1-025E0061B713}" destId="{6EDDACEE-386C-4B15-93FE-CB65189F7DE7}" srcOrd="4" destOrd="0" presId="urn:microsoft.com/office/officeart/2005/8/layout/cycle4"/>
    <dgm:cxn modelId="{484297CC-4B67-4E0E-BCF3-572CDC3CCFCF}" type="presParOf" srcId="{A2460F67-1C6C-4DBB-8EEB-66973A19AFA7}" destId="{8199C975-DB22-4A33-87F6-7452EE88BFD2}" srcOrd="1" destOrd="0" presId="urn:microsoft.com/office/officeart/2005/8/layout/cycle4"/>
    <dgm:cxn modelId="{D268AC51-4AF2-4931-AAA5-71809D5CAA13}" type="presParOf" srcId="{8199C975-DB22-4A33-87F6-7452EE88BFD2}" destId="{8859A6F5-6103-4980-B43D-97320615FB96}" srcOrd="0" destOrd="0" presId="urn:microsoft.com/office/officeart/2005/8/layout/cycle4"/>
    <dgm:cxn modelId="{3BD746C4-ED39-40A0-9CA3-A43E9BFDD55E}" type="presParOf" srcId="{8199C975-DB22-4A33-87F6-7452EE88BFD2}" destId="{0B99D41F-6644-4EEC-A1AA-E581C90D9F72}" srcOrd="1" destOrd="0" presId="urn:microsoft.com/office/officeart/2005/8/layout/cycle4"/>
    <dgm:cxn modelId="{E9ABCB82-4E3B-4AEE-B5FC-91087D1EFC1D}" type="presParOf" srcId="{8199C975-DB22-4A33-87F6-7452EE88BFD2}" destId="{D3914FD2-6B53-40FF-9A0A-EC1374BDF9DC}" srcOrd="2" destOrd="0" presId="urn:microsoft.com/office/officeart/2005/8/layout/cycle4"/>
    <dgm:cxn modelId="{E1FD0E8F-CE29-4596-97D1-F32C2A04AD26}" type="presParOf" srcId="{8199C975-DB22-4A33-87F6-7452EE88BFD2}" destId="{F4BADBFB-1637-463C-919A-071226C5587E}" srcOrd="3" destOrd="0" presId="urn:microsoft.com/office/officeart/2005/8/layout/cycle4"/>
    <dgm:cxn modelId="{A4B036CD-D380-454C-BA9D-08C549714110}" type="presParOf" srcId="{8199C975-DB22-4A33-87F6-7452EE88BFD2}" destId="{34190612-E7C4-4C66-8C97-FA1C36DF4549}" srcOrd="4" destOrd="0" presId="urn:microsoft.com/office/officeart/2005/8/layout/cycle4"/>
    <dgm:cxn modelId="{195A6609-752E-4599-9F70-4E9455C1B60F}" type="presParOf" srcId="{A2460F67-1C6C-4DBB-8EEB-66973A19AFA7}" destId="{9C628C24-47A8-4BFF-A8BF-E4CE3F45D7ED}" srcOrd="2" destOrd="0" presId="urn:microsoft.com/office/officeart/2005/8/layout/cycle4"/>
    <dgm:cxn modelId="{ED51F3A3-E85F-4A02-80C6-3D76E4DB98BA}" type="presParOf" srcId="{A2460F67-1C6C-4DBB-8EEB-66973A19AFA7}" destId="{52E730C6-F320-4EBC-9859-5827CC1F044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CB322-81C7-4A24-97CE-5D233348477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4B87B5E-2B8C-4602-A9A1-BDB810185DD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CO" sz="1200" b="0" dirty="0" smtClean="0">
              <a:solidFill>
                <a:schemeClr val="tx1"/>
              </a:solidFill>
              <a:latin typeface="Arial Rounded MT Bold" pitchFamily="34" charset="0"/>
            </a:rPr>
            <a:t>Formulación y gestión de proyectos</a:t>
          </a:r>
          <a:endParaRPr lang="es-CO" sz="1200" b="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067EC959-5F0D-4855-869B-3FD538CA3324}" type="parTrans" cxnId="{692EEAAE-3A26-42E9-8ED2-62A05296AD2C}">
      <dgm:prSet/>
      <dgm:spPr/>
      <dgm:t>
        <a:bodyPr/>
        <a:lstStyle/>
        <a:p>
          <a:endParaRPr lang="es-CO"/>
        </a:p>
      </dgm:t>
    </dgm:pt>
    <dgm:pt modelId="{5BC0055A-3970-40EE-B538-686E693A834F}" type="sibTrans" cxnId="{692EEAAE-3A26-42E9-8ED2-62A05296AD2C}">
      <dgm:prSet/>
      <dgm:spPr/>
      <dgm:t>
        <a:bodyPr/>
        <a:lstStyle/>
        <a:p>
          <a:endParaRPr lang="es-CO"/>
        </a:p>
      </dgm:t>
    </dgm:pt>
    <dgm:pt modelId="{10E67A3A-5A68-475E-8196-6907076A7C0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CO" sz="1200" b="0" dirty="0" smtClean="0">
              <a:solidFill>
                <a:schemeClr val="tx1"/>
              </a:solidFill>
              <a:latin typeface="Arial Rounded MT Bold" pitchFamily="34" charset="0"/>
            </a:rPr>
            <a:t>Cultura ciudadana, cultura de la legalidad</a:t>
          </a:r>
          <a:endParaRPr lang="es-CO" sz="1200" dirty="0">
            <a:latin typeface="Arial Rounded MT Bold" pitchFamily="34" charset="0"/>
          </a:endParaRPr>
        </a:p>
      </dgm:t>
    </dgm:pt>
    <dgm:pt modelId="{4B50133A-CB8A-44C6-96C4-E334DCFD6153}" type="parTrans" cxnId="{34C58133-79C7-4826-AF29-70869F7C2683}">
      <dgm:prSet/>
      <dgm:spPr/>
      <dgm:t>
        <a:bodyPr/>
        <a:lstStyle/>
        <a:p>
          <a:endParaRPr lang="es-CO"/>
        </a:p>
      </dgm:t>
    </dgm:pt>
    <dgm:pt modelId="{27340CE7-6D14-40A6-9B45-55EC5EB90351}" type="sibTrans" cxnId="{34C58133-79C7-4826-AF29-70869F7C2683}">
      <dgm:prSet/>
      <dgm:spPr/>
      <dgm:t>
        <a:bodyPr/>
        <a:lstStyle/>
        <a:p>
          <a:endParaRPr lang="es-CO"/>
        </a:p>
      </dgm:t>
    </dgm:pt>
    <dgm:pt modelId="{AEE777F1-0A6D-4D3C-9491-14FA20913BB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CO" sz="1200" dirty="0" smtClean="0">
              <a:latin typeface="Arial Rounded MT Bold" pitchFamily="34" charset="0"/>
            </a:rPr>
            <a:t>Generalidades CHEC- Relacionamiento basado en conocimiento mutuo</a:t>
          </a:r>
          <a:endParaRPr lang="es-CO" sz="1200" dirty="0">
            <a:latin typeface="Arial Rounded MT Bold" pitchFamily="34" charset="0"/>
          </a:endParaRPr>
        </a:p>
      </dgm:t>
    </dgm:pt>
    <dgm:pt modelId="{8952920D-12CA-47F8-868D-94E261597041}" type="parTrans" cxnId="{585178A9-5592-4724-9A43-2D4263A2A5FA}">
      <dgm:prSet/>
      <dgm:spPr/>
      <dgm:t>
        <a:bodyPr/>
        <a:lstStyle/>
        <a:p>
          <a:endParaRPr lang="es-CO"/>
        </a:p>
      </dgm:t>
    </dgm:pt>
    <dgm:pt modelId="{A67FA9E9-8BB1-41F5-A6DA-9F6825E81ADE}" type="sibTrans" cxnId="{585178A9-5592-4724-9A43-2D4263A2A5FA}">
      <dgm:prSet/>
      <dgm:spPr/>
      <dgm:t>
        <a:bodyPr/>
        <a:lstStyle/>
        <a:p>
          <a:endParaRPr lang="es-CO"/>
        </a:p>
      </dgm:t>
    </dgm:pt>
    <dgm:pt modelId="{85AA6354-5710-44F1-B1B5-D79CB737D04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CO" sz="1200" dirty="0" smtClean="0">
              <a:latin typeface="Arial Rounded MT Bold" pitchFamily="34" charset="0"/>
            </a:rPr>
            <a:t>Desarrollo Humado</a:t>
          </a:r>
          <a:endParaRPr lang="es-CO" sz="1200" dirty="0">
            <a:latin typeface="Arial Rounded MT Bold" pitchFamily="34" charset="0"/>
          </a:endParaRPr>
        </a:p>
      </dgm:t>
    </dgm:pt>
    <dgm:pt modelId="{02754991-DD34-4F6F-9343-3E98BFF783E7}" type="parTrans" cxnId="{4A374FB7-0A34-4469-BF73-2D9995B42FC3}">
      <dgm:prSet/>
      <dgm:spPr/>
      <dgm:t>
        <a:bodyPr/>
        <a:lstStyle/>
        <a:p>
          <a:endParaRPr lang="es-CO"/>
        </a:p>
      </dgm:t>
    </dgm:pt>
    <dgm:pt modelId="{4FDC9562-9815-49AC-9A07-C2B8BD041B47}" type="sibTrans" cxnId="{4A374FB7-0A34-4469-BF73-2D9995B42FC3}">
      <dgm:prSet/>
      <dgm:spPr/>
      <dgm:t>
        <a:bodyPr/>
        <a:lstStyle/>
        <a:p>
          <a:endParaRPr lang="es-CO"/>
        </a:p>
      </dgm:t>
    </dgm:pt>
    <dgm:pt modelId="{C2AFD769-8C1C-4492-BD9E-3FA998210E98}" type="pres">
      <dgm:prSet presAssocID="{4BECB322-81C7-4A24-97CE-5D233348477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1781F7D-948F-4824-979C-6D2678237898}" type="pres">
      <dgm:prSet presAssocID="{4BECB322-81C7-4A24-97CE-5D2333484770}" presName="cycle" presStyleCnt="0"/>
      <dgm:spPr/>
    </dgm:pt>
    <dgm:pt modelId="{D70AF7E6-8DC6-418C-A62D-7F8A3974BB15}" type="pres">
      <dgm:prSet presAssocID="{4BECB322-81C7-4A24-97CE-5D2333484770}" presName="centerShape" presStyleCnt="0"/>
      <dgm:spPr/>
    </dgm:pt>
    <dgm:pt modelId="{CA2C1883-5430-4ECA-B7FA-9628696A9215}" type="pres">
      <dgm:prSet presAssocID="{4BECB322-81C7-4A24-97CE-5D2333484770}" presName="connSite" presStyleLbl="node1" presStyleIdx="0" presStyleCnt="5"/>
      <dgm:spPr/>
    </dgm:pt>
    <dgm:pt modelId="{83459B6C-55BC-4F10-9010-2293CDFCDEC2}" type="pres">
      <dgm:prSet presAssocID="{4BECB322-81C7-4A24-97CE-5D2333484770}" presName="visible" presStyleLbl="node1" presStyleIdx="0" presStyleCnt="5" custScaleX="141296" custScaleY="140514" custLinFactNeighborX="-30808" custLinFactNeighborY="-25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05E75D03-3DAF-4073-AF16-5C32D02B194C}" type="pres">
      <dgm:prSet presAssocID="{067EC959-5F0D-4855-869B-3FD538CA3324}" presName="Name25" presStyleLbl="parChTrans1D1" presStyleIdx="0" presStyleCnt="4"/>
      <dgm:spPr/>
      <dgm:t>
        <a:bodyPr/>
        <a:lstStyle/>
        <a:p>
          <a:endParaRPr lang="es-CO"/>
        </a:p>
      </dgm:t>
    </dgm:pt>
    <dgm:pt modelId="{3316E707-079C-46C0-9472-5429D6AC7CE9}" type="pres">
      <dgm:prSet presAssocID="{E4B87B5E-2B8C-4602-A9A1-BDB810185DDB}" presName="node" presStyleCnt="0"/>
      <dgm:spPr/>
    </dgm:pt>
    <dgm:pt modelId="{9B9E2E8B-5394-4C79-869B-38AAC61A5A08}" type="pres">
      <dgm:prSet presAssocID="{E4B87B5E-2B8C-4602-A9A1-BDB810185DDB}" presName="parentNode" presStyleLbl="node1" presStyleIdx="1" presStyleCnt="5" custScaleX="129101" custScaleY="117451" custLinFactNeighborX="72095" custLinFactNeighborY="1998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6C8AD2-ACB0-4BD7-B312-657BDD7244FF}" type="pres">
      <dgm:prSet presAssocID="{E4B87B5E-2B8C-4602-A9A1-BDB810185DDB}" presName="childNode" presStyleLbl="revTx" presStyleIdx="0" presStyleCnt="0">
        <dgm:presLayoutVars>
          <dgm:bulletEnabled val="1"/>
        </dgm:presLayoutVars>
      </dgm:prSet>
      <dgm:spPr/>
    </dgm:pt>
    <dgm:pt modelId="{E24931BE-3F9A-4939-B3EE-4B0751772A0B}" type="pres">
      <dgm:prSet presAssocID="{4B50133A-CB8A-44C6-96C4-E334DCFD6153}" presName="Name25" presStyleLbl="parChTrans1D1" presStyleIdx="1" presStyleCnt="4"/>
      <dgm:spPr/>
      <dgm:t>
        <a:bodyPr/>
        <a:lstStyle/>
        <a:p>
          <a:endParaRPr lang="es-CO"/>
        </a:p>
      </dgm:t>
    </dgm:pt>
    <dgm:pt modelId="{3A66F8A9-28E9-43F5-9BA2-05864849B0FD}" type="pres">
      <dgm:prSet presAssocID="{10E67A3A-5A68-475E-8196-6907076A7C08}" presName="node" presStyleCnt="0"/>
      <dgm:spPr/>
    </dgm:pt>
    <dgm:pt modelId="{6715AFF7-B55B-420C-9056-485AF620D27C}" type="pres">
      <dgm:prSet presAssocID="{10E67A3A-5A68-475E-8196-6907076A7C08}" presName="parentNode" presStyleLbl="node1" presStyleIdx="2" presStyleCnt="5" custScaleX="132814" custScaleY="122837" custLinFactX="5763" custLinFactNeighborX="100000" custLinFactNeighborY="870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9E53EF-8EF8-48E9-AF4A-889071DC7762}" type="pres">
      <dgm:prSet presAssocID="{10E67A3A-5A68-475E-8196-6907076A7C08}" presName="childNode" presStyleLbl="revTx" presStyleIdx="0" presStyleCnt="0">
        <dgm:presLayoutVars>
          <dgm:bulletEnabled val="1"/>
        </dgm:presLayoutVars>
      </dgm:prSet>
      <dgm:spPr/>
    </dgm:pt>
    <dgm:pt modelId="{E0C348F6-AB20-4A54-9D13-6E7808F66F2C}" type="pres">
      <dgm:prSet presAssocID="{8952920D-12CA-47F8-868D-94E261597041}" presName="Name25" presStyleLbl="parChTrans1D1" presStyleIdx="2" presStyleCnt="4"/>
      <dgm:spPr/>
      <dgm:t>
        <a:bodyPr/>
        <a:lstStyle/>
        <a:p>
          <a:endParaRPr lang="es-CO"/>
        </a:p>
      </dgm:t>
    </dgm:pt>
    <dgm:pt modelId="{E027E5F4-E42F-4FC6-B1CB-679DB4FE1FFF}" type="pres">
      <dgm:prSet presAssocID="{AEE777F1-0A6D-4D3C-9491-14FA20913BB4}" presName="node" presStyleCnt="0"/>
      <dgm:spPr/>
    </dgm:pt>
    <dgm:pt modelId="{55862225-9E20-4114-B502-5C88DF934F47}" type="pres">
      <dgm:prSet presAssocID="{AEE777F1-0A6D-4D3C-9491-14FA20913BB4}" presName="parentNode" presStyleLbl="node1" presStyleIdx="3" presStyleCnt="5" custScaleX="135085" custScaleY="104992" custLinFactNeighborX="62850" custLinFactNeighborY="1337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DF70D7-23CA-4FC0-ABFD-6C7483F6D73D}" type="pres">
      <dgm:prSet presAssocID="{AEE777F1-0A6D-4D3C-9491-14FA20913BB4}" presName="childNode" presStyleLbl="revTx" presStyleIdx="0" presStyleCnt="0">
        <dgm:presLayoutVars>
          <dgm:bulletEnabled val="1"/>
        </dgm:presLayoutVars>
      </dgm:prSet>
      <dgm:spPr/>
    </dgm:pt>
    <dgm:pt modelId="{EEE3A6D3-F8A7-4B1C-8D14-47E387E87EED}" type="pres">
      <dgm:prSet presAssocID="{02754991-DD34-4F6F-9343-3E98BFF783E7}" presName="Name25" presStyleLbl="parChTrans1D1" presStyleIdx="3" presStyleCnt="4"/>
      <dgm:spPr/>
      <dgm:t>
        <a:bodyPr/>
        <a:lstStyle/>
        <a:p>
          <a:endParaRPr lang="es-CO"/>
        </a:p>
      </dgm:t>
    </dgm:pt>
    <dgm:pt modelId="{B2CDB78F-A15D-4C82-866F-1B595F10D6C6}" type="pres">
      <dgm:prSet presAssocID="{85AA6354-5710-44F1-B1B5-D79CB737D043}" presName="node" presStyleCnt="0"/>
      <dgm:spPr/>
    </dgm:pt>
    <dgm:pt modelId="{A0847465-BBD9-42E7-B03A-FF09EC1E0FEC}" type="pres">
      <dgm:prSet presAssocID="{85AA6354-5710-44F1-B1B5-D79CB737D043}" presName="parentNode" presStyleLbl="node1" presStyleIdx="4" presStyleCnt="5" custScaleX="118326" custScaleY="11198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2662A7-12DF-4304-8A93-8148D32E9631}" type="pres">
      <dgm:prSet presAssocID="{85AA6354-5710-44F1-B1B5-D79CB737D04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580F6EB-8603-4D86-B734-9F89EA55A0E3}" type="presOf" srcId="{8952920D-12CA-47F8-868D-94E261597041}" destId="{E0C348F6-AB20-4A54-9D13-6E7808F66F2C}" srcOrd="0" destOrd="0" presId="urn:microsoft.com/office/officeart/2005/8/layout/radial2"/>
    <dgm:cxn modelId="{559BE9C3-2288-46FE-99F5-EA4DA37CEA65}" type="presOf" srcId="{4B50133A-CB8A-44C6-96C4-E334DCFD6153}" destId="{E24931BE-3F9A-4939-B3EE-4B0751772A0B}" srcOrd="0" destOrd="0" presId="urn:microsoft.com/office/officeart/2005/8/layout/radial2"/>
    <dgm:cxn modelId="{52E42A96-62B9-4FF9-AD7F-528EDF1503C7}" type="presOf" srcId="{85AA6354-5710-44F1-B1B5-D79CB737D043}" destId="{A0847465-BBD9-42E7-B03A-FF09EC1E0FEC}" srcOrd="0" destOrd="0" presId="urn:microsoft.com/office/officeart/2005/8/layout/radial2"/>
    <dgm:cxn modelId="{5A3C93C1-0125-4A17-AE61-17718386ED3E}" type="presOf" srcId="{067EC959-5F0D-4855-869B-3FD538CA3324}" destId="{05E75D03-3DAF-4073-AF16-5C32D02B194C}" srcOrd="0" destOrd="0" presId="urn:microsoft.com/office/officeart/2005/8/layout/radial2"/>
    <dgm:cxn modelId="{585178A9-5592-4724-9A43-2D4263A2A5FA}" srcId="{4BECB322-81C7-4A24-97CE-5D2333484770}" destId="{AEE777F1-0A6D-4D3C-9491-14FA20913BB4}" srcOrd="2" destOrd="0" parTransId="{8952920D-12CA-47F8-868D-94E261597041}" sibTransId="{A67FA9E9-8BB1-41F5-A6DA-9F6825E81ADE}"/>
    <dgm:cxn modelId="{E0D5E359-54CA-4BF1-9223-A660A22C9A74}" type="presOf" srcId="{02754991-DD34-4F6F-9343-3E98BFF783E7}" destId="{EEE3A6D3-F8A7-4B1C-8D14-47E387E87EED}" srcOrd="0" destOrd="0" presId="urn:microsoft.com/office/officeart/2005/8/layout/radial2"/>
    <dgm:cxn modelId="{31F985A3-64B7-42C0-9FD9-3823041A5732}" type="presOf" srcId="{4BECB322-81C7-4A24-97CE-5D2333484770}" destId="{C2AFD769-8C1C-4492-BD9E-3FA998210E98}" srcOrd="0" destOrd="0" presId="urn:microsoft.com/office/officeart/2005/8/layout/radial2"/>
    <dgm:cxn modelId="{2B14BAEC-3BD2-42EA-BF79-CD8BC35602EF}" type="presOf" srcId="{10E67A3A-5A68-475E-8196-6907076A7C08}" destId="{6715AFF7-B55B-420C-9056-485AF620D27C}" srcOrd="0" destOrd="0" presId="urn:microsoft.com/office/officeart/2005/8/layout/radial2"/>
    <dgm:cxn modelId="{34C58133-79C7-4826-AF29-70869F7C2683}" srcId="{4BECB322-81C7-4A24-97CE-5D2333484770}" destId="{10E67A3A-5A68-475E-8196-6907076A7C08}" srcOrd="1" destOrd="0" parTransId="{4B50133A-CB8A-44C6-96C4-E334DCFD6153}" sibTransId="{27340CE7-6D14-40A6-9B45-55EC5EB90351}"/>
    <dgm:cxn modelId="{5F96546C-13CA-4D5D-BB8F-4C2B74D47EAE}" type="presOf" srcId="{AEE777F1-0A6D-4D3C-9491-14FA20913BB4}" destId="{55862225-9E20-4114-B502-5C88DF934F47}" srcOrd="0" destOrd="0" presId="urn:microsoft.com/office/officeart/2005/8/layout/radial2"/>
    <dgm:cxn modelId="{692EEAAE-3A26-42E9-8ED2-62A05296AD2C}" srcId="{4BECB322-81C7-4A24-97CE-5D2333484770}" destId="{E4B87B5E-2B8C-4602-A9A1-BDB810185DDB}" srcOrd="0" destOrd="0" parTransId="{067EC959-5F0D-4855-869B-3FD538CA3324}" sibTransId="{5BC0055A-3970-40EE-B538-686E693A834F}"/>
    <dgm:cxn modelId="{4A374FB7-0A34-4469-BF73-2D9995B42FC3}" srcId="{4BECB322-81C7-4A24-97CE-5D2333484770}" destId="{85AA6354-5710-44F1-B1B5-D79CB737D043}" srcOrd="3" destOrd="0" parTransId="{02754991-DD34-4F6F-9343-3E98BFF783E7}" sibTransId="{4FDC9562-9815-49AC-9A07-C2B8BD041B47}"/>
    <dgm:cxn modelId="{68700E43-6030-4E58-AC09-D90D317FBE9E}" type="presOf" srcId="{E4B87B5E-2B8C-4602-A9A1-BDB810185DDB}" destId="{9B9E2E8B-5394-4C79-869B-38AAC61A5A08}" srcOrd="0" destOrd="0" presId="urn:microsoft.com/office/officeart/2005/8/layout/radial2"/>
    <dgm:cxn modelId="{3150C4E5-AB81-47CE-8C52-5A647372DE5E}" type="presParOf" srcId="{C2AFD769-8C1C-4492-BD9E-3FA998210E98}" destId="{31781F7D-948F-4824-979C-6D2678237898}" srcOrd="0" destOrd="0" presId="urn:microsoft.com/office/officeart/2005/8/layout/radial2"/>
    <dgm:cxn modelId="{099BE130-2252-4F34-8CE2-4EAFA1E574A2}" type="presParOf" srcId="{31781F7D-948F-4824-979C-6D2678237898}" destId="{D70AF7E6-8DC6-418C-A62D-7F8A3974BB15}" srcOrd="0" destOrd="0" presId="urn:microsoft.com/office/officeart/2005/8/layout/radial2"/>
    <dgm:cxn modelId="{09289884-D59F-4DDB-9637-0FECC433A802}" type="presParOf" srcId="{D70AF7E6-8DC6-418C-A62D-7F8A3974BB15}" destId="{CA2C1883-5430-4ECA-B7FA-9628696A9215}" srcOrd="0" destOrd="0" presId="urn:microsoft.com/office/officeart/2005/8/layout/radial2"/>
    <dgm:cxn modelId="{EFAE513B-9745-4CE7-BF99-014D5F22E5EC}" type="presParOf" srcId="{D70AF7E6-8DC6-418C-A62D-7F8A3974BB15}" destId="{83459B6C-55BC-4F10-9010-2293CDFCDEC2}" srcOrd="1" destOrd="0" presId="urn:microsoft.com/office/officeart/2005/8/layout/radial2"/>
    <dgm:cxn modelId="{A1DFA188-5BE8-4FEC-B52B-673731D0B2AF}" type="presParOf" srcId="{31781F7D-948F-4824-979C-6D2678237898}" destId="{05E75D03-3DAF-4073-AF16-5C32D02B194C}" srcOrd="1" destOrd="0" presId="urn:microsoft.com/office/officeart/2005/8/layout/radial2"/>
    <dgm:cxn modelId="{C962E2BA-F365-45D5-BEC4-6C1059F44314}" type="presParOf" srcId="{31781F7D-948F-4824-979C-6D2678237898}" destId="{3316E707-079C-46C0-9472-5429D6AC7CE9}" srcOrd="2" destOrd="0" presId="urn:microsoft.com/office/officeart/2005/8/layout/radial2"/>
    <dgm:cxn modelId="{54E2380A-A30C-413E-BA69-0CB64465A44F}" type="presParOf" srcId="{3316E707-079C-46C0-9472-5429D6AC7CE9}" destId="{9B9E2E8B-5394-4C79-869B-38AAC61A5A08}" srcOrd="0" destOrd="0" presId="urn:microsoft.com/office/officeart/2005/8/layout/radial2"/>
    <dgm:cxn modelId="{7888EFD0-BE21-4063-BF4B-CB482A2A6C68}" type="presParOf" srcId="{3316E707-079C-46C0-9472-5429D6AC7CE9}" destId="{AB6C8AD2-ACB0-4BD7-B312-657BDD7244FF}" srcOrd="1" destOrd="0" presId="urn:microsoft.com/office/officeart/2005/8/layout/radial2"/>
    <dgm:cxn modelId="{06E089D7-922F-4373-8E90-E783554370C9}" type="presParOf" srcId="{31781F7D-948F-4824-979C-6D2678237898}" destId="{E24931BE-3F9A-4939-B3EE-4B0751772A0B}" srcOrd="3" destOrd="0" presId="urn:microsoft.com/office/officeart/2005/8/layout/radial2"/>
    <dgm:cxn modelId="{0C5510F4-9842-40B5-B12B-94C964DD6C53}" type="presParOf" srcId="{31781F7D-948F-4824-979C-6D2678237898}" destId="{3A66F8A9-28E9-43F5-9BA2-05864849B0FD}" srcOrd="4" destOrd="0" presId="urn:microsoft.com/office/officeart/2005/8/layout/radial2"/>
    <dgm:cxn modelId="{FE025848-FBCC-4F98-B9A3-A0CBF6818763}" type="presParOf" srcId="{3A66F8A9-28E9-43F5-9BA2-05864849B0FD}" destId="{6715AFF7-B55B-420C-9056-485AF620D27C}" srcOrd="0" destOrd="0" presId="urn:microsoft.com/office/officeart/2005/8/layout/radial2"/>
    <dgm:cxn modelId="{344DC5D7-3649-4E27-94F2-69A817EC0AF6}" type="presParOf" srcId="{3A66F8A9-28E9-43F5-9BA2-05864849B0FD}" destId="{C29E53EF-8EF8-48E9-AF4A-889071DC7762}" srcOrd="1" destOrd="0" presId="urn:microsoft.com/office/officeart/2005/8/layout/radial2"/>
    <dgm:cxn modelId="{7A452D94-2036-40B1-A30A-508F6D3EB998}" type="presParOf" srcId="{31781F7D-948F-4824-979C-6D2678237898}" destId="{E0C348F6-AB20-4A54-9D13-6E7808F66F2C}" srcOrd="5" destOrd="0" presId="urn:microsoft.com/office/officeart/2005/8/layout/radial2"/>
    <dgm:cxn modelId="{5454EFFA-51DF-4172-99B4-31A6C7D3779F}" type="presParOf" srcId="{31781F7D-948F-4824-979C-6D2678237898}" destId="{E027E5F4-E42F-4FC6-B1CB-679DB4FE1FFF}" srcOrd="6" destOrd="0" presId="urn:microsoft.com/office/officeart/2005/8/layout/radial2"/>
    <dgm:cxn modelId="{F8AAFC98-C9DF-4E32-84BD-5BF16869DDFE}" type="presParOf" srcId="{E027E5F4-E42F-4FC6-B1CB-679DB4FE1FFF}" destId="{55862225-9E20-4114-B502-5C88DF934F47}" srcOrd="0" destOrd="0" presId="urn:microsoft.com/office/officeart/2005/8/layout/radial2"/>
    <dgm:cxn modelId="{A5253540-333F-4E78-A88F-5E9640C417E9}" type="presParOf" srcId="{E027E5F4-E42F-4FC6-B1CB-679DB4FE1FFF}" destId="{FFDF70D7-23CA-4FC0-ABFD-6C7483F6D73D}" srcOrd="1" destOrd="0" presId="urn:microsoft.com/office/officeart/2005/8/layout/radial2"/>
    <dgm:cxn modelId="{E61B0583-A86C-46C4-B756-8142951BC30C}" type="presParOf" srcId="{31781F7D-948F-4824-979C-6D2678237898}" destId="{EEE3A6D3-F8A7-4B1C-8D14-47E387E87EED}" srcOrd="7" destOrd="0" presId="urn:microsoft.com/office/officeart/2005/8/layout/radial2"/>
    <dgm:cxn modelId="{0F1A0A4D-4C9D-4495-8EEC-5BF00B163D9A}" type="presParOf" srcId="{31781F7D-948F-4824-979C-6D2678237898}" destId="{B2CDB78F-A15D-4C82-866F-1B595F10D6C6}" srcOrd="8" destOrd="0" presId="urn:microsoft.com/office/officeart/2005/8/layout/radial2"/>
    <dgm:cxn modelId="{A70EB01D-0330-40D4-8433-CB8FAE5A441C}" type="presParOf" srcId="{B2CDB78F-A15D-4C82-866F-1B595F10D6C6}" destId="{A0847465-BBD9-42E7-B03A-FF09EC1E0FEC}" srcOrd="0" destOrd="0" presId="urn:microsoft.com/office/officeart/2005/8/layout/radial2"/>
    <dgm:cxn modelId="{293D709E-CAE5-4CB3-948A-E9D2F865F4E0}" type="presParOf" srcId="{B2CDB78F-A15D-4C82-866F-1B595F10D6C6}" destId="{D02662A7-12DF-4304-8A93-8148D32E963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4E159B-F8E6-4154-BA70-0EA31C43AC83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A7D53EDC-736C-401A-BA16-94632C4E89B5}">
      <dgm:prSet phldrT="[Texto]"/>
      <dgm:spPr/>
      <dgm:t>
        <a:bodyPr/>
        <a:lstStyle/>
        <a:p>
          <a:r>
            <a:rPr lang="es-CO" b="1" dirty="0" smtClean="0"/>
            <a:t>ACTORES INSTITUCIONALES</a:t>
          </a:r>
          <a:endParaRPr lang="es-CO" b="1" dirty="0"/>
        </a:p>
      </dgm:t>
    </dgm:pt>
    <dgm:pt modelId="{2D29572C-DA73-439D-AE94-B6B494C545BE}" type="parTrans" cxnId="{F4062A60-0335-4909-B0D5-7152BAB5D831}">
      <dgm:prSet/>
      <dgm:spPr/>
      <dgm:t>
        <a:bodyPr/>
        <a:lstStyle/>
        <a:p>
          <a:endParaRPr lang="es-CO"/>
        </a:p>
      </dgm:t>
    </dgm:pt>
    <dgm:pt modelId="{A671D099-32C1-4D0B-98E3-BF4015FD8A0B}" type="sibTrans" cxnId="{F4062A60-0335-4909-B0D5-7152BAB5D831}">
      <dgm:prSet/>
      <dgm:spPr/>
      <dgm:t>
        <a:bodyPr/>
        <a:lstStyle/>
        <a:p>
          <a:endParaRPr lang="es-CO"/>
        </a:p>
      </dgm:t>
    </dgm:pt>
    <dgm:pt modelId="{12AB2CBE-77F4-4F31-81C7-8B255E191DED}">
      <dgm:prSet phldrT="[Texto]" custT="1"/>
      <dgm:spPr/>
      <dgm:t>
        <a:bodyPr/>
        <a:lstStyle/>
        <a:p>
          <a:r>
            <a:rPr lang="es-CO" sz="1300" b="1" dirty="0" smtClean="0"/>
            <a:t>Desarrollo Social</a:t>
          </a:r>
        </a:p>
        <a:p>
          <a:r>
            <a:rPr lang="es-CO" sz="1300" b="1" dirty="0" smtClean="0"/>
            <a:t>Unidad de juventud</a:t>
          </a:r>
          <a:endParaRPr lang="es-CO" sz="1300" b="1" dirty="0"/>
        </a:p>
      </dgm:t>
    </dgm:pt>
    <dgm:pt modelId="{461E01A9-FEFD-472E-BBC0-51A865D16660}" type="parTrans" cxnId="{2501B8A2-1D5D-4705-BF80-198A135EC22B}">
      <dgm:prSet/>
      <dgm:spPr/>
      <dgm:t>
        <a:bodyPr/>
        <a:lstStyle/>
        <a:p>
          <a:endParaRPr lang="es-CO"/>
        </a:p>
      </dgm:t>
    </dgm:pt>
    <dgm:pt modelId="{2780B8BC-AB86-4FFE-BCA5-CF569641C8D1}" type="sibTrans" cxnId="{2501B8A2-1D5D-4705-BF80-198A135EC22B}">
      <dgm:prSet/>
      <dgm:spPr/>
      <dgm:t>
        <a:bodyPr/>
        <a:lstStyle/>
        <a:p>
          <a:endParaRPr lang="es-CO"/>
        </a:p>
      </dgm:t>
    </dgm:pt>
    <dgm:pt modelId="{2CC3C77E-269E-4831-88C4-7A09226920C9}">
      <dgm:prSet phldrT="[Texto]" custT="1"/>
      <dgm:spPr/>
      <dgm:t>
        <a:bodyPr/>
        <a:lstStyle/>
        <a:p>
          <a:r>
            <a:rPr lang="es-CO" sz="1400" b="1" dirty="0" smtClean="0"/>
            <a:t>Casa de la Cultura</a:t>
          </a:r>
          <a:endParaRPr lang="es-CO" sz="1400" b="1" dirty="0"/>
        </a:p>
      </dgm:t>
    </dgm:pt>
    <dgm:pt modelId="{8467211E-5BC5-4F1F-BD96-461EC001187C}" type="parTrans" cxnId="{AB8FF369-E59A-444A-9F62-F1D0950E37CD}">
      <dgm:prSet/>
      <dgm:spPr/>
      <dgm:t>
        <a:bodyPr/>
        <a:lstStyle/>
        <a:p>
          <a:endParaRPr lang="es-CO"/>
        </a:p>
      </dgm:t>
    </dgm:pt>
    <dgm:pt modelId="{72A92BEF-41B7-4EFD-B55C-2435689CA901}" type="sibTrans" cxnId="{AB8FF369-E59A-444A-9F62-F1D0950E37CD}">
      <dgm:prSet/>
      <dgm:spPr/>
      <dgm:t>
        <a:bodyPr/>
        <a:lstStyle/>
        <a:p>
          <a:endParaRPr lang="es-CO"/>
        </a:p>
      </dgm:t>
    </dgm:pt>
    <dgm:pt modelId="{6DE86CB4-B0CD-48E8-9AC3-1E03E8544BC8}">
      <dgm:prSet phldrT="[Texto]" custT="1"/>
      <dgm:spPr/>
      <dgm:t>
        <a:bodyPr/>
        <a:lstStyle/>
        <a:p>
          <a:r>
            <a:rPr lang="es-CO" sz="1200" b="1" dirty="0" smtClean="0"/>
            <a:t> </a:t>
          </a:r>
          <a:r>
            <a:rPr lang="es-CO" sz="1400" b="1" dirty="0" smtClean="0"/>
            <a:t>Biblioteca pública municipal </a:t>
          </a:r>
          <a:endParaRPr lang="es-CO" sz="1400" b="1" dirty="0"/>
        </a:p>
      </dgm:t>
    </dgm:pt>
    <dgm:pt modelId="{DD71CBD7-BB41-4F3E-8800-57D707E03C70}" type="parTrans" cxnId="{C4103AC8-E33E-4554-B74A-AD770329B1D1}">
      <dgm:prSet/>
      <dgm:spPr/>
      <dgm:t>
        <a:bodyPr/>
        <a:lstStyle/>
        <a:p>
          <a:endParaRPr lang="es-CO"/>
        </a:p>
      </dgm:t>
    </dgm:pt>
    <dgm:pt modelId="{4DE9336C-518F-4065-BD9F-DC45A660DDA2}" type="sibTrans" cxnId="{C4103AC8-E33E-4554-B74A-AD770329B1D1}">
      <dgm:prSet/>
      <dgm:spPr/>
      <dgm:t>
        <a:bodyPr/>
        <a:lstStyle/>
        <a:p>
          <a:endParaRPr lang="es-CO"/>
        </a:p>
      </dgm:t>
    </dgm:pt>
    <dgm:pt modelId="{2B3A14C6-3A52-4DD5-A285-E9B073B6E381}">
      <dgm:prSet phldrT="[Texto]" custT="1"/>
      <dgm:spPr/>
      <dgm:t>
        <a:bodyPr/>
        <a:lstStyle/>
        <a:p>
          <a:r>
            <a:rPr lang="es-CO" sz="1800" b="1" dirty="0" smtClean="0"/>
            <a:t> </a:t>
          </a:r>
          <a:r>
            <a:rPr lang="es-CO" sz="1400" b="1" dirty="0" smtClean="0"/>
            <a:t>Bomberos Voluntarios</a:t>
          </a:r>
          <a:endParaRPr lang="es-CO" sz="1400" b="1" dirty="0"/>
        </a:p>
      </dgm:t>
    </dgm:pt>
    <dgm:pt modelId="{6DC71377-AF26-4E3F-820B-DCD2A5BB6041}" type="parTrans" cxnId="{B5E9186E-44C7-4480-9D6E-89A1564468AF}">
      <dgm:prSet/>
      <dgm:spPr/>
      <dgm:t>
        <a:bodyPr/>
        <a:lstStyle/>
        <a:p>
          <a:endParaRPr lang="es-CO"/>
        </a:p>
      </dgm:t>
    </dgm:pt>
    <dgm:pt modelId="{493D1992-6787-48D6-AD42-26172C2A1E2B}" type="sibTrans" cxnId="{B5E9186E-44C7-4480-9D6E-89A1564468AF}">
      <dgm:prSet/>
      <dgm:spPr/>
      <dgm:t>
        <a:bodyPr/>
        <a:lstStyle/>
        <a:p>
          <a:endParaRPr lang="es-CO"/>
        </a:p>
      </dgm:t>
    </dgm:pt>
    <dgm:pt modelId="{D6AD80E9-452D-4F59-B825-196FFADFB612}">
      <dgm:prSet custT="1"/>
      <dgm:spPr/>
      <dgm:t>
        <a:bodyPr/>
        <a:lstStyle/>
        <a:p>
          <a:r>
            <a:rPr lang="es-CO" sz="1400" b="1" dirty="0" smtClean="0"/>
            <a:t>3 Instituciones educativas</a:t>
          </a:r>
          <a:endParaRPr lang="es-CO" sz="1400" b="1" dirty="0"/>
        </a:p>
      </dgm:t>
    </dgm:pt>
    <dgm:pt modelId="{C98DB77E-3D24-4046-8F71-1F37FFE3BD44}" type="parTrans" cxnId="{3DEFC472-F2AE-4AB4-A956-B5175CBAEC31}">
      <dgm:prSet/>
      <dgm:spPr/>
      <dgm:t>
        <a:bodyPr/>
        <a:lstStyle/>
        <a:p>
          <a:endParaRPr lang="es-CO"/>
        </a:p>
      </dgm:t>
    </dgm:pt>
    <dgm:pt modelId="{4F392697-5F23-45FE-9484-17165D5F0875}" type="sibTrans" cxnId="{3DEFC472-F2AE-4AB4-A956-B5175CBAEC31}">
      <dgm:prSet/>
      <dgm:spPr/>
      <dgm:t>
        <a:bodyPr/>
        <a:lstStyle/>
        <a:p>
          <a:endParaRPr lang="es-CO"/>
        </a:p>
      </dgm:t>
    </dgm:pt>
    <dgm:pt modelId="{039BC754-FEF6-4B52-B38C-3F64BEAF191A}">
      <dgm:prSet phldrT="[Texto]" custT="1"/>
      <dgm:spPr/>
      <dgm:t>
        <a:bodyPr/>
        <a:lstStyle/>
        <a:p>
          <a:r>
            <a:rPr lang="es-CO" sz="1400" b="1" dirty="0" smtClean="0"/>
            <a:t>Hospital San Antonio de Marmato </a:t>
          </a:r>
          <a:endParaRPr lang="es-CO" sz="1400" b="1" dirty="0"/>
        </a:p>
      </dgm:t>
    </dgm:pt>
    <dgm:pt modelId="{F7D145B4-7C48-44C0-8485-4D40738ADB19}" type="parTrans" cxnId="{AE334FBC-7672-4EE6-8211-95B695DB726C}">
      <dgm:prSet/>
      <dgm:spPr/>
      <dgm:t>
        <a:bodyPr/>
        <a:lstStyle/>
        <a:p>
          <a:endParaRPr lang="es-CO"/>
        </a:p>
      </dgm:t>
    </dgm:pt>
    <dgm:pt modelId="{E83CF355-93F7-43B3-B01F-8E4FF9A03D72}" type="sibTrans" cxnId="{AE334FBC-7672-4EE6-8211-95B695DB726C}">
      <dgm:prSet/>
      <dgm:spPr/>
      <dgm:t>
        <a:bodyPr/>
        <a:lstStyle/>
        <a:p>
          <a:endParaRPr lang="es-CO"/>
        </a:p>
      </dgm:t>
    </dgm:pt>
    <dgm:pt modelId="{C75C2B42-CA61-4BC8-AC5A-429A26E1F7CB}">
      <dgm:prSet phldrT="[Texto]" custT="1"/>
      <dgm:spPr/>
      <dgm:t>
        <a:bodyPr/>
        <a:lstStyle/>
        <a:p>
          <a:r>
            <a:rPr lang="es-CO" sz="1400" b="1" dirty="0" smtClean="0"/>
            <a:t>Coordinación Juntas de Acción comunal</a:t>
          </a:r>
          <a:endParaRPr lang="es-CO" sz="1400" b="1" dirty="0"/>
        </a:p>
      </dgm:t>
    </dgm:pt>
    <dgm:pt modelId="{E14B9376-139C-45B7-98C4-04A258687B9D}" type="parTrans" cxnId="{E5DDE6F8-129C-4AD8-8C44-0F6C9E6E6B60}">
      <dgm:prSet/>
      <dgm:spPr/>
      <dgm:t>
        <a:bodyPr/>
        <a:lstStyle/>
        <a:p>
          <a:endParaRPr lang="es-ES"/>
        </a:p>
      </dgm:t>
    </dgm:pt>
    <dgm:pt modelId="{C3D4780C-9208-4831-83E8-EAFCAB0DF9A9}" type="sibTrans" cxnId="{E5DDE6F8-129C-4AD8-8C44-0F6C9E6E6B60}">
      <dgm:prSet/>
      <dgm:spPr/>
      <dgm:t>
        <a:bodyPr/>
        <a:lstStyle/>
        <a:p>
          <a:endParaRPr lang="es-ES"/>
        </a:p>
      </dgm:t>
    </dgm:pt>
    <dgm:pt modelId="{DA94C67C-DC96-4EFC-98B6-60F17A392A9B}" type="pres">
      <dgm:prSet presAssocID="{094E159B-F8E6-4154-BA70-0EA31C43AC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86E62DC-4FF8-4EC0-986B-47A59D346E9D}" type="pres">
      <dgm:prSet presAssocID="{A7D53EDC-736C-401A-BA16-94632C4E89B5}" presName="centerShape" presStyleLbl="node0" presStyleIdx="0" presStyleCnt="1"/>
      <dgm:spPr/>
      <dgm:t>
        <a:bodyPr/>
        <a:lstStyle/>
        <a:p>
          <a:endParaRPr lang="es-CO"/>
        </a:p>
      </dgm:t>
    </dgm:pt>
    <dgm:pt modelId="{F1CBE8C1-1FCF-4B6E-8CD6-2552C8699C4C}" type="pres">
      <dgm:prSet presAssocID="{12AB2CBE-77F4-4F31-81C7-8B255E191DED}" presName="node" presStyleLbl="node1" presStyleIdx="0" presStyleCnt="7" custScaleX="112701" custScaleY="102326" custRadScaleRad="99902" custRadScaleInc="66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F1859F-3A98-47CE-98C2-F339F7DB9E35}" type="pres">
      <dgm:prSet presAssocID="{12AB2CBE-77F4-4F31-81C7-8B255E191DED}" presName="dummy" presStyleCnt="0"/>
      <dgm:spPr/>
      <dgm:t>
        <a:bodyPr/>
        <a:lstStyle/>
        <a:p>
          <a:endParaRPr lang="es-ES"/>
        </a:p>
      </dgm:t>
    </dgm:pt>
    <dgm:pt modelId="{AEB73A20-0DD9-498C-8B30-DE791C10C121}" type="pres">
      <dgm:prSet presAssocID="{2780B8BC-AB86-4FFE-BCA5-CF569641C8D1}" presName="sibTrans" presStyleLbl="sibTrans2D1" presStyleIdx="0" presStyleCnt="7"/>
      <dgm:spPr/>
      <dgm:t>
        <a:bodyPr/>
        <a:lstStyle/>
        <a:p>
          <a:endParaRPr lang="es-CO"/>
        </a:p>
      </dgm:t>
    </dgm:pt>
    <dgm:pt modelId="{90B50F34-3928-4424-B11B-535CF07D2A38}" type="pres">
      <dgm:prSet presAssocID="{D6AD80E9-452D-4F59-B825-196FFADFB612}" presName="node" presStyleLbl="node1" presStyleIdx="1" presStyleCnt="7" custScaleX="121545" custScaleY="1181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C9826A-9D37-4E8E-A682-7E1A22AE799F}" type="pres">
      <dgm:prSet presAssocID="{D6AD80E9-452D-4F59-B825-196FFADFB612}" presName="dummy" presStyleCnt="0"/>
      <dgm:spPr/>
      <dgm:t>
        <a:bodyPr/>
        <a:lstStyle/>
        <a:p>
          <a:endParaRPr lang="es-ES"/>
        </a:p>
      </dgm:t>
    </dgm:pt>
    <dgm:pt modelId="{8F5A4C52-11C6-4A46-A7FF-ADB7D7DA17B7}" type="pres">
      <dgm:prSet presAssocID="{4F392697-5F23-45FE-9484-17165D5F0875}" presName="sibTrans" presStyleLbl="sibTrans2D1" presStyleIdx="1" presStyleCnt="7"/>
      <dgm:spPr/>
      <dgm:t>
        <a:bodyPr/>
        <a:lstStyle/>
        <a:p>
          <a:endParaRPr lang="es-CO"/>
        </a:p>
      </dgm:t>
    </dgm:pt>
    <dgm:pt modelId="{52D3A4AC-68A8-4931-8D4F-8D5943C53FB5}" type="pres">
      <dgm:prSet presAssocID="{2CC3C77E-269E-4831-88C4-7A09226920C9}" presName="node" presStyleLbl="node1" presStyleIdx="2" presStyleCnt="7" custScaleX="116759" custScaleY="1065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2EAD50-9417-466B-8C7A-C2A670C761BE}" type="pres">
      <dgm:prSet presAssocID="{2CC3C77E-269E-4831-88C4-7A09226920C9}" presName="dummy" presStyleCnt="0"/>
      <dgm:spPr/>
      <dgm:t>
        <a:bodyPr/>
        <a:lstStyle/>
        <a:p>
          <a:endParaRPr lang="es-ES"/>
        </a:p>
      </dgm:t>
    </dgm:pt>
    <dgm:pt modelId="{B2923583-A708-4A14-BA77-819FBB28703A}" type="pres">
      <dgm:prSet presAssocID="{72A92BEF-41B7-4EFD-B55C-2435689CA901}" presName="sibTrans" presStyleLbl="sibTrans2D1" presStyleIdx="2" presStyleCnt="7"/>
      <dgm:spPr/>
      <dgm:t>
        <a:bodyPr/>
        <a:lstStyle/>
        <a:p>
          <a:endParaRPr lang="es-CO"/>
        </a:p>
      </dgm:t>
    </dgm:pt>
    <dgm:pt modelId="{C7B93DE3-C90D-4148-9DFA-6404455D5F6C}" type="pres">
      <dgm:prSet presAssocID="{6DE86CB4-B0CD-48E8-9AC3-1E03E8544BC8}" presName="node" presStyleLbl="node1" presStyleIdx="3" presStyleCnt="7" custScaleX="134363" custScaleY="10860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9C4FBC-7990-497B-9855-4B2791475501}" type="pres">
      <dgm:prSet presAssocID="{6DE86CB4-B0CD-48E8-9AC3-1E03E8544BC8}" presName="dummy" presStyleCnt="0"/>
      <dgm:spPr/>
      <dgm:t>
        <a:bodyPr/>
        <a:lstStyle/>
        <a:p>
          <a:endParaRPr lang="es-ES"/>
        </a:p>
      </dgm:t>
    </dgm:pt>
    <dgm:pt modelId="{6A038EB8-86A9-404F-A80A-1AB0B54CBADA}" type="pres">
      <dgm:prSet presAssocID="{4DE9336C-518F-4065-BD9F-DC45A660DDA2}" presName="sibTrans" presStyleLbl="sibTrans2D1" presStyleIdx="3" presStyleCnt="7"/>
      <dgm:spPr/>
      <dgm:t>
        <a:bodyPr/>
        <a:lstStyle/>
        <a:p>
          <a:endParaRPr lang="es-CO"/>
        </a:p>
      </dgm:t>
    </dgm:pt>
    <dgm:pt modelId="{C878C443-39E6-4A5E-A49D-D99BDC08D0B1}" type="pres">
      <dgm:prSet presAssocID="{2B3A14C6-3A52-4DD5-A285-E9B073B6E381}" presName="node" presStyleLbl="node1" presStyleIdx="4" presStyleCnt="7" custScaleX="105426" custScaleY="1081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973649-3906-47F5-9652-1EA1F8DE6863}" type="pres">
      <dgm:prSet presAssocID="{2B3A14C6-3A52-4DD5-A285-E9B073B6E381}" presName="dummy" presStyleCnt="0"/>
      <dgm:spPr/>
      <dgm:t>
        <a:bodyPr/>
        <a:lstStyle/>
        <a:p>
          <a:endParaRPr lang="es-ES"/>
        </a:p>
      </dgm:t>
    </dgm:pt>
    <dgm:pt modelId="{965692F0-5D84-41C7-AC9C-6BAE280E314B}" type="pres">
      <dgm:prSet presAssocID="{493D1992-6787-48D6-AD42-26172C2A1E2B}" presName="sibTrans" presStyleLbl="sibTrans2D1" presStyleIdx="4" presStyleCnt="7"/>
      <dgm:spPr/>
      <dgm:t>
        <a:bodyPr/>
        <a:lstStyle/>
        <a:p>
          <a:endParaRPr lang="es-CO"/>
        </a:p>
      </dgm:t>
    </dgm:pt>
    <dgm:pt modelId="{3C907549-2C91-482C-B11B-C80B26EBA8D2}" type="pres">
      <dgm:prSet presAssocID="{039BC754-FEF6-4B52-B38C-3F64BEAF191A}" presName="node" presStyleLbl="node1" presStyleIdx="5" presStyleCnt="7" custScaleX="114738" custScaleY="1141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C961B7-0202-4B5D-A1F2-60A1B354353F}" type="pres">
      <dgm:prSet presAssocID="{039BC754-FEF6-4B52-B38C-3F64BEAF191A}" presName="dummy" presStyleCnt="0"/>
      <dgm:spPr/>
      <dgm:t>
        <a:bodyPr/>
        <a:lstStyle/>
        <a:p>
          <a:endParaRPr lang="es-ES"/>
        </a:p>
      </dgm:t>
    </dgm:pt>
    <dgm:pt modelId="{AB464E14-3884-4294-9B15-945508ABDB44}" type="pres">
      <dgm:prSet presAssocID="{E83CF355-93F7-43B3-B01F-8E4FF9A03D72}" presName="sibTrans" presStyleLbl="sibTrans2D1" presStyleIdx="5" presStyleCnt="7"/>
      <dgm:spPr/>
      <dgm:t>
        <a:bodyPr/>
        <a:lstStyle/>
        <a:p>
          <a:endParaRPr lang="es-ES"/>
        </a:p>
      </dgm:t>
    </dgm:pt>
    <dgm:pt modelId="{DEDCA209-1A7B-4C91-8EE1-F122257A3A9E}" type="pres">
      <dgm:prSet presAssocID="{C75C2B42-CA61-4BC8-AC5A-429A26E1F7C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CBB7F1-0572-47C8-A6A1-287C81AA7D2D}" type="pres">
      <dgm:prSet presAssocID="{C75C2B42-CA61-4BC8-AC5A-429A26E1F7CB}" presName="dummy" presStyleCnt="0"/>
      <dgm:spPr/>
      <dgm:t>
        <a:bodyPr/>
        <a:lstStyle/>
        <a:p>
          <a:endParaRPr lang="es-ES"/>
        </a:p>
      </dgm:t>
    </dgm:pt>
    <dgm:pt modelId="{E307BCD9-58C1-4466-A0D5-A7293C607D09}" type="pres">
      <dgm:prSet presAssocID="{C3D4780C-9208-4831-83E8-EAFCAB0DF9A9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97CA1570-C6A1-4A54-B3AB-4FEA8C09A76F}" type="presOf" srcId="{12AB2CBE-77F4-4F31-81C7-8B255E191DED}" destId="{F1CBE8C1-1FCF-4B6E-8CD6-2552C8699C4C}" srcOrd="0" destOrd="0" presId="urn:microsoft.com/office/officeart/2005/8/layout/radial6"/>
    <dgm:cxn modelId="{E5DDE6F8-129C-4AD8-8C44-0F6C9E6E6B60}" srcId="{A7D53EDC-736C-401A-BA16-94632C4E89B5}" destId="{C75C2B42-CA61-4BC8-AC5A-429A26E1F7CB}" srcOrd="6" destOrd="0" parTransId="{E14B9376-139C-45B7-98C4-04A258687B9D}" sibTransId="{C3D4780C-9208-4831-83E8-EAFCAB0DF9A9}"/>
    <dgm:cxn modelId="{AE837E9F-5CA8-4852-9733-D8CFEDDCA794}" type="presOf" srcId="{039BC754-FEF6-4B52-B38C-3F64BEAF191A}" destId="{3C907549-2C91-482C-B11B-C80B26EBA8D2}" srcOrd="0" destOrd="0" presId="urn:microsoft.com/office/officeart/2005/8/layout/radial6"/>
    <dgm:cxn modelId="{3DEFC472-F2AE-4AB4-A956-B5175CBAEC31}" srcId="{A7D53EDC-736C-401A-BA16-94632C4E89B5}" destId="{D6AD80E9-452D-4F59-B825-196FFADFB612}" srcOrd="1" destOrd="0" parTransId="{C98DB77E-3D24-4046-8F71-1F37FFE3BD44}" sibTransId="{4F392697-5F23-45FE-9484-17165D5F0875}"/>
    <dgm:cxn modelId="{6A83D3A7-2A74-48DB-BE93-2DABECC353BE}" type="presOf" srcId="{6DE86CB4-B0CD-48E8-9AC3-1E03E8544BC8}" destId="{C7B93DE3-C90D-4148-9DFA-6404455D5F6C}" srcOrd="0" destOrd="0" presId="urn:microsoft.com/office/officeart/2005/8/layout/radial6"/>
    <dgm:cxn modelId="{F4062A60-0335-4909-B0D5-7152BAB5D831}" srcId="{094E159B-F8E6-4154-BA70-0EA31C43AC83}" destId="{A7D53EDC-736C-401A-BA16-94632C4E89B5}" srcOrd="0" destOrd="0" parTransId="{2D29572C-DA73-439D-AE94-B6B494C545BE}" sibTransId="{A671D099-32C1-4D0B-98E3-BF4015FD8A0B}"/>
    <dgm:cxn modelId="{AB8FF369-E59A-444A-9F62-F1D0950E37CD}" srcId="{A7D53EDC-736C-401A-BA16-94632C4E89B5}" destId="{2CC3C77E-269E-4831-88C4-7A09226920C9}" srcOrd="2" destOrd="0" parTransId="{8467211E-5BC5-4F1F-BD96-461EC001187C}" sibTransId="{72A92BEF-41B7-4EFD-B55C-2435689CA901}"/>
    <dgm:cxn modelId="{990E7F88-F952-4F90-8928-283FA7BBBEC9}" type="presOf" srcId="{C3D4780C-9208-4831-83E8-EAFCAB0DF9A9}" destId="{E307BCD9-58C1-4466-A0D5-A7293C607D09}" srcOrd="0" destOrd="0" presId="urn:microsoft.com/office/officeart/2005/8/layout/radial6"/>
    <dgm:cxn modelId="{193E2163-0AB1-41D4-AEE3-260FC7833C70}" type="presOf" srcId="{493D1992-6787-48D6-AD42-26172C2A1E2B}" destId="{965692F0-5D84-41C7-AC9C-6BAE280E314B}" srcOrd="0" destOrd="0" presId="urn:microsoft.com/office/officeart/2005/8/layout/radial6"/>
    <dgm:cxn modelId="{8B83FB5E-A757-440F-BE3A-46D10BC6D17A}" type="presOf" srcId="{72A92BEF-41B7-4EFD-B55C-2435689CA901}" destId="{B2923583-A708-4A14-BA77-819FBB28703A}" srcOrd="0" destOrd="0" presId="urn:microsoft.com/office/officeart/2005/8/layout/radial6"/>
    <dgm:cxn modelId="{82CC318A-5BAA-4D20-96BD-3A5435D57858}" type="presOf" srcId="{2780B8BC-AB86-4FFE-BCA5-CF569641C8D1}" destId="{AEB73A20-0DD9-498C-8B30-DE791C10C121}" srcOrd="0" destOrd="0" presId="urn:microsoft.com/office/officeart/2005/8/layout/radial6"/>
    <dgm:cxn modelId="{956075C8-FD38-4C40-A882-82A464BA791A}" type="presOf" srcId="{E83CF355-93F7-43B3-B01F-8E4FF9A03D72}" destId="{AB464E14-3884-4294-9B15-945508ABDB44}" srcOrd="0" destOrd="0" presId="urn:microsoft.com/office/officeart/2005/8/layout/radial6"/>
    <dgm:cxn modelId="{1BB8A76C-1F5C-443F-ABF1-61AE3821AC1A}" type="presOf" srcId="{2B3A14C6-3A52-4DD5-A285-E9B073B6E381}" destId="{C878C443-39E6-4A5E-A49D-D99BDC08D0B1}" srcOrd="0" destOrd="0" presId="urn:microsoft.com/office/officeart/2005/8/layout/radial6"/>
    <dgm:cxn modelId="{0BAD3D5A-72B9-45A9-B56B-E86131FEE45C}" type="presOf" srcId="{2CC3C77E-269E-4831-88C4-7A09226920C9}" destId="{52D3A4AC-68A8-4931-8D4F-8D5943C53FB5}" srcOrd="0" destOrd="0" presId="urn:microsoft.com/office/officeart/2005/8/layout/radial6"/>
    <dgm:cxn modelId="{7D65401E-FE31-48B5-A28B-B6F59800ED4F}" type="presOf" srcId="{D6AD80E9-452D-4F59-B825-196FFADFB612}" destId="{90B50F34-3928-4424-B11B-535CF07D2A38}" srcOrd="0" destOrd="0" presId="urn:microsoft.com/office/officeart/2005/8/layout/radial6"/>
    <dgm:cxn modelId="{C4103AC8-E33E-4554-B74A-AD770329B1D1}" srcId="{A7D53EDC-736C-401A-BA16-94632C4E89B5}" destId="{6DE86CB4-B0CD-48E8-9AC3-1E03E8544BC8}" srcOrd="3" destOrd="0" parTransId="{DD71CBD7-BB41-4F3E-8800-57D707E03C70}" sibTransId="{4DE9336C-518F-4065-BD9F-DC45A660DDA2}"/>
    <dgm:cxn modelId="{EB5331B9-41E3-42BF-90C3-A3CD2D2CCA56}" type="presOf" srcId="{4DE9336C-518F-4065-BD9F-DC45A660DDA2}" destId="{6A038EB8-86A9-404F-A80A-1AB0B54CBADA}" srcOrd="0" destOrd="0" presId="urn:microsoft.com/office/officeart/2005/8/layout/radial6"/>
    <dgm:cxn modelId="{AE334FBC-7672-4EE6-8211-95B695DB726C}" srcId="{A7D53EDC-736C-401A-BA16-94632C4E89B5}" destId="{039BC754-FEF6-4B52-B38C-3F64BEAF191A}" srcOrd="5" destOrd="0" parTransId="{F7D145B4-7C48-44C0-8485-4D40738ADB19}" sibTransId="{E83CF355-93F7-43B3-B01F-8E4FF9A03D72}"/>
    <dgm:cxn modelId="{19C8E12E-257D-4EC7-B379-A463BA27A201}" type="presOf" srcId="{C75C2B42-CA61-4BC8-AC5A-429A26E1F7CB}" destId="{DEDCA209-1A7B-4C91-8EE1-F122257A3A9E}" srcOrd="0" destOrd="0" presId="urn:microsoft.com/office/officeart/2005/8/layout/radial6"/>
    <dgm:cxn modelId="{B5E9186E-44C7-4480-9D6E-89A1564468AF}" srcId="{A7D53EDC-736C-401A-BA16-94632C4E89B5}" destId="{2B3A14C6-3A52-4DD5-A285-E9B073B6E381}" srcOrd="4" destOrd="0" parTransId="{6DC71377-AF26-4E3F-820B-DCD2A5BB6041}" sibTransId="{493D1992-6787-48D6-AD42-26172C2A1E2B}"/>
    <dgm:cxn modelId="{82AB3322-AF49-4DC4-B6E0-DDB2AA6FECB2}" type="presOf" srcId="{A7D53EDC-736C-401A-BA16-94632C4E89B5}" destId="{286E62DC-4FF8-4EC0-986B-47A59D346E9D}" srcOrd="0" destOrd="0" presId="urn:microsoft.com/office/officeart/2005/8/layout/radial6"/>
    <dgm:cxn modelId="{90B639D6-4129-4E1D-9083-0806FB08D9E0}" type="presOf" srcId="{4F392697-5F23-45FE-9484-17165D5F0875}" destId="{8F5A4C52-11C6-4A46-A7FF-ADB7D7DA17B7}" srcOrd="0" destOrd="0" presId="urn:microsoft.com/office/officeart/2005/8/layout/radial6"/>
    <dgm:cxn modelId="{2501B8A2-1D5D-4705-BF80-198A135EC22B}" srcId="{A7D53EDC-736C-401A-BA16-94632C4E89B5}" destId="{12AB2CBE-77F4-4F31-81C7-8B255E191DED}" srcOrd="0" destOrd="0" parTransId="{461E01A9-FEFD-472E-BBC0-51A865D16660}" sibTransId="{2780B8BC-AB86-4FFE-BCA5-CF569641C8D1}"/>
    <dgm:cxn modelId="{59286AF1-14CD-4892-BA41-6C7B5A2F5971}" type="presOf" srcId="{094E159B-F8E6-4154-BA70-0EA31C43AC83}" destId="{DA94C67C-DC96-4EFC-98B6-60F17A392A9B}" srcOrd="0" destOrd="0" presId="urn:microsoft.com/office/officeart/2005/8/layout/radial6"/>
    <dgm:cxn modelId="{B1362C74-699A-4D0D-8816-000E99C8045B}" type="presParOf" srcId="{DA94C67C-DC96-4EFC-98B6-60F17A392A9B}" destId="{286E62DC-4FF8-4EC0-986B-47A59D346E9D}" srcOrd="0" destOrd="0" presId="urn:microsoft.com/office/officeart/2005/8/layout/radial6"/>
    <dgm:cxn modelId="{7416E402-8696-4BF3-ABFE-2C7013925DD3}" type="presParOf" srcId="{DA94C67C-DC96-4EFC-98B6-60F17A392A9B}" destId="{F1CBE8C1-1FCF-4B6E-8CD6-2552C8699C4C}" srcOrd="1" destOrd="0" presId="urn:microsoft.com/office/officeart/2005/8/layout/radial6"/>
    <dgm:cxn modelId="{2F62884C-632D-49B6-9050-B61E8AF5633A}" type="presParOf" srcId="{DA94C67C-DC96-4EFC-98B6-60F17A392A9B}" destId="{47F1859F-3A98-47CE-98C2-F339F7DB9E35}" srcOrd="2" destOrd="0" presId="urn:microsoft.com/office/officeart/2005/8/layout/radial6"/>
    <dgm:cxn modelId="{FAB00FDC-6159-4C19-90EA-71611345021F}" type="presParOf" srcId="{DA94C67C-DC96-4EFC-98B6-60F17A392A9B}" destId="{AEB73A20-0DD9-498C-8B30-DE791C10C121}" srcOrd="3" destOrd="0" presId="urn:microsoft.com/office/officeart/2005/8/layout/radial6"/>
    <dgm:cxn modelId="{95762340-3F6C-44CF-98CF-7476A7E5A364}" type="presParOf" srcId="{DA94C67C-DC96-4EFC-98B6-60F17A392A9B}" destId="{90B50F34-3928-4424-B11B-535CF07D2A38}" srcOrd="4" destOrd="0" presId="urn:microsoft.com/office/officeart/2005/8/layout/radial6"/>
    <dgm:cxn modelId="{7780A6D5-D4C4-4A8A-AC96-E16CDCF8D7E4}" type="presParOf" srcId="{DA94C67C-DC96-4EFC-98B6-60F17A392A9B}" destId="{40C9826A-9D37-4E8E-A682-7E1A22AE799F}" srcOrd="5" destOrd="0" presId="urn:microsoft.com/office/officeart/2005/8/layout/radial6"/>
    <dgm:cxn modelId="{30B8CD29-37E8-41A6-960E-B3B5640BED4B}" type="presParOf" srcId="{DA94C67C-DC96-4EFC-98B6-60F17A392A9B}" destId="{8F5A4C52-11C6-4A46-A7FF-ADB7D7DA17B7}" srcOrd="6" destOrd="0" presId="urn:microsoft.com/office/officeart/2005/8/layout/radial6"/>
    <dgm:cxn modelId="{CE7C0A58-8464-4C76-9528-3011DFFC1764}" type="presParOf" srcId="{DA94C67C-DC96-4EFC-98B6-60F17A392A9B}" destId="{52D3A4AC-68A8-4931-8D4F-8D5943C53FB5}" srcOrd="7" destOrd="0" presId="urn:microsoft.com/office/officeart/2005/8/layout/radial6"/>
    <dgm:cxn modelId="{89E52455-EE33-46A2-8AEE-52DA478CE7A7}" type="presParOf" srcId="{DA94C67C-DC96-4EFC-98B6-60F17A392A9B}" destId="{2F2EAD50-9417-466B-8C7A-C2A670C761BE}" srcOrd="8" destOrd="0" presId="urn:microsoft.com/office/officeart/2005/8/layout/radial6"/>
    <dgm:cxn modelId="{9DC5A745-FD88-4A3D-BE67-F9A1DC2766F5}" type="presParOf" srcId="{DA94C67C-DC96-4EFC-98B6-60F17A392A9B}" destId="{B2923583-A708-4A14-BA77-819FBB28703A}" srcOrd="9" destOrd="0" presId="urn:microsoft.com/office/officeart/2005/8/layout/radial6"/>
    <dgm:cxn modelId="{CC37F60D-F3AA-4A54-827F-D311B2CF6E79}" type="presParOf" srcId="{DA94C67C-DC96-4EFC-98B6-60F17A392A9B}" destId="{C7B93DE3-C90D-4148-9DFA-6404455D5F6C}" srcOrd="10" destOrd="0" presId="urn:microsoft.com/office/officeart/2005/8/layout/radial6"/>
    <dgm:cxn modelId="{08748D6B-7E56-4C66-8943-64DFC160976F}" type="presParOf" srcId="{DA94C67C-DC96-4EFC-98B6-60F17A392A9B}" destId="{0A9C4FBC-7990-497B-9855-4B2791475501}" srcOrd="11" destOrd="0" presId="urn:microsoft.com/office/officeart/2005/8/layout/radial6"/>
    <dgm:cxn modelId="{4120D901-55D0-4A08-8935-4E14A3ECA2A4}" type="presParOf" srcId="{DA94C67C-DC96-4EFC-98B6-60F17A392A9B}" destId="{6A038EB8-86A9-404F-A80A-1AB0B54CBADA}" srcOrd="12" destOrd="0" presId="urn:microsoft.com/office/officeart/2005/8/layout/radial6"/>
    <dgm:cxn modelId="{57D6C5F8-D443-44ED-86D0-66B4C18A4FD0}" type="presParOf" srcId="{DA94C67C-DC96-4EFC-98B6-60F17A392A9B}" destId="{C878C443-39E6-4A5E-A49D-D99BDC08D0B1}" srcOrd="13" destOrd="0" presId="urn:microsoft.com/office/officeart/2005/8/layout/radial6"/>
    <dgm:cxn modelId="{DEBCC194-4D0C-44D5-95DB-5FE2143FE3CC}" type="presParOf" srcId="{DA94C67C-DC96-4EFC-98B6-60F17A392A9B}" destId="{78973649-3906-47F5-9652-1EA1F8DE6863}" srcOrd="14" destOrd="0" presId="urn:microsoft.com/office/officeart/2005/8/layout/radial6"/>
    <dgm:cxn modelId="{74300149-5CC2-409D-A366-F526A8EF079E}" type="presParOf" srcId="{DA94C67C-DC96-4EFC-98B6-60F17A392A9B}" destId="{965692F0-5D84-41C7-AC9C-6BAE280E314B}" srcOrd="15" destOrd="0" presId="urn:microsoft.com/office/officeart/2005/8/layout/radial6"/>
    <dgm:cxn modelId="{4F232C86-628C-4656-8D56-8679E9932C65}" type="presParOf" srcId="{DA94C67C-DC96-4EFC-98B6-60F17A392A9B}" destId="{3C907549-2C91-482C-B11B-C80B26EBA8D2}" srcOrd="16" destOrd="0" presId="urn:microsoft.com/office/officeart/2005/8/layout/radial6"/>
    <dgm:cxn modelId="{3F1AC96F-D71B-448B-9044-32C90701D72F}" type="presParOf" srcId="{DA94C67C-DC96-4EFC-98B6-60F17A392A9B}" destId="{01C961B7-0202-4B5D-A1F2-60A1B354353F}" srcOrd="17" destOrd="0" presId="urn:microsoft.com/office/officeart/2005/8/layout/radial6"/>
    <dgm:cxn modelId="{12DE840C-5231-4092-8764-5A79FB1D0DAD}" type="presParOf" srcId="{DA94C67C-DC96-4EFC-98B6-60F17A392A9B}" destId="{AB464E14-3884-4294-9B15-945508ABDB44}" srcOrd="18" destOrd="0" presId="urn:microsoft.com/office/officeart/2005/8/layout/radial6"/>
    <dgm:cxn modelId="{FFE2D583-01DC-4E95-8A88-589292C2BFA5}" type="presParOf" srcId="{DA94C67C-DC96-4EFC-98B6-60F17A392A9B}" destId="{DEDCA209-1A7B-4C91-8EE1-F122257A3A9E}" srcOrd="19" destOrd="0" presId="urn:microsoft.com/office/officeart/2005/8/layout/radial6"/>
    <dgm:cxn modelId="{0358A28B-E4D3-40F1-B299-88FBF3BF6DBE}" type="presParOf" srcId="{DA94C67C-DC96-4EFC-98B6-60F17A392A9B}" destId="{97CBB7F1-0572-47C8-A6A1-287C81AA7D2D}" srcOrd="20" destOrd="0" presId="urn:microsoft.com/office/officeart/2005/8/layout/radial6"/>
    <dgm:cxn modelId="{C344DC91-DDA9-47A8-A9F4-AA36FE0C5FC5}" type="presParOf" srcId="{DA94C67C-DC96-4EFC-98B6-60F17A392A9B}" destId="{E307BCD9-58C1-4466-A0D5-A7293C607D0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E159B-F8E6-4154-BA70-0EA31C43AC83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A7D53EDC-736C-401A-BA16-94632C4E89B5}">
      <dgm:prSet phldrT="[Texto]"/>
      <dgm:spPr/>
      <dgm:t>
        <a:bodyPr/>
        <a:lstStyle/>
        <a:p>
          <a:r>
            <a:rPr lang="es-CO" b="1" dirty="0" smtClean="0"/>
            <a:t>ACTORES SOCIALES Y COMUNITARIOS</a:t>
          </a:r>
          <a:endParaRPr lang="es-CO" b="1" dirty="0"/>
        </a:p>
      </dgm:t>
    </dgm:pt>
    <dgm:pt modelId="{2D29572C-DA73-439D-AE94-B6B494C545BE}" type="parTrans" cxnId="{F4062A60-0335-4909-B0D5-7152BAB5D831}">
      <dgm:prSet/>
      <dgm:spPr/>
      <dgm:t>
        <a:bodyPr/>
        <a:lstStyle/>
        <a:p>
          <a:endParaRPr lang="es-CO"/>
        </a:p>
      </dgm:t>
    </dgm:pt>
    <dgm:pt modelId="{A671D099-32C1-4D0B-98E3-BF4015FD8A0B}" type="sibTrans" cxnId="{F4062A60-0335-4909-B0D5-7152BAB5D831}">
      <dgm:prSet/>
      <dgm:spPr/>
      <dgm:t>
        <a:bodyPr/>
        <a:lstStyle/>
        <a:p>
          <a:endParaRPr lang="es-CO"/>
        </a:p>
      </dgm:t>
    </dgm:pt>
    <dgm:pt modelId="{12AB2CBE-77F4-4F31-81C7-8B255E191DED}">
      <dgm:prSet phldrT="[Texto]"/>
      <dgm:spPr/>
      <dgm:t>
        <a:bodyPr/>
        <a:lstStyle/>
        <a:p>
          <a:r>
            <a:rPr lang="es-CO" b="1" dirty="0" smtClean="0"/>
            <a:t>Juntas de Acción Comunal</a:t>
          </a:r>
          <a:endParaRPr lang="es-CO" b="1" dirty="0"/>
        </a:p>
      </dgm:t>
    </dgm:pt>
    <dgm:pt modelId="{461E01A9-FEFD-472E-BBC0-51A865D16660}" type="parTrans" cxnId="{2501B8A2-1D5D-4705-BF80-198A135EC22B}">
      <dgm:prSet/>
      <dgm:spPr/>
      <dgm:t>
        <a:bodyPr/>
        <a:lstStyle/>
        <a:p>
          <a:endParaRPr lang="es-CO"/>
        </a:p>
      </dgm:t>
    </dgm:pt>
    <dgm:pt modelId="{2780B8BC-AB86-4FFE-BCA5-CF569641C8D1}" type="sibTrans" cxnId="{2501B8A2-1D5D-4705-BF80-198A135EC22B}">
      <dgm:prSet/>
      <dgm:spPr/>
      <dgm:t>
        <a:bodyPr/>
        <a:lstStyle/>
        <a:p>
          <a:endParaRPr lang="es-CO"/>
        </a:p>
      </dgm:t>
    </dgm:pt>
    <dgm:pt modelId="{2CC3C77E-269E-4831-88C4-7A09226920C9}">
      <dgm:prSet phldrT="[Texto]" custT="1"/>
      <dgm:spPr/>
      <dgm:t>
        <a:bodyPr/>
        <a:lstStyle/>
        <a:p>
          <a:r>
            <a:rPr lang="es-CO" sz="1500" b="1" dirty="0" smtClean="0"/>
            <a:t>Parcialidad Indígena Cartama</a:t>
          </a:r>
          <a:endParaRPr lang="es-CO" sz="1500" b="1" dirty="0"/>
        </a:p>
      </dgm:t>
    </dgm:pt>
    <dgm:pt modelId="{8467211E-5BC5-4F1F-BD96-461EC001187C}" type="parTrans" cxnId="{AB8FF369-E59A-444A-9F62-F1D0950E37CD}">
      <dgm:prSet/>
      <dgm:spPr/>
      <dgm:t>
        <a:bodyPr/>
        <a:lstStyle/>
        <a:p>
          <a:endParaRPr lang="es-CO"/>
        </a:p>
      </dgm:t>
    </dgm:pt>
    <dgm:pt modelId="{72A92BEF-41B7-4EFD-B55C-2435689CA901}" type="sibTrans" cxnId="{AB8FF369-E59A-444A-9F62-F1D0950E37CD}">
      <dgm:prSet/>
      <dgm:spPr/>
      <dgm:t>
        <a:bodyPr/>
        <a:lstStyle/>
        <a:p>
          <a:endParaRPr lang="es-CO"/>
        </a:p>
      </dgm:t>
    </dgm:pt>
    <dgm:pt modelId="{6DE86CB4-B0CD-48E8-9AC3-1E03E8544BC8}">
      <dgm:prSet phldrT="[Texto]" custT="1"/>
      <dgm:spPr/>
      <dgm:t>
        <a:bodyPr/>
        <a:lstStyle/>
        <a:p>
          <a:r>
            <a:rPr lang="es-CO" sz="1500" b="1" dirty="0" smtClean="0"/>
            <a:t>Asociación de mineros tradicionales</a:t>
          </a:r>
          <a:endParaRPr lang="es-CO" sz="1500" b="1" dirty="0"/>
        </a:p>
      </dgm:t>
    </dgm:pt>
    <dgm:pt modelId="{DD71CBD7-BB41-4F3E-8800-57D707E03C70}" type="parTrans" cxnId="{C4103AC8-E33E-4554-B74A-AD770329B1D1}">
      <dgm:prSet/>
      <dgm:spPr/>
      <dgm:t>
        <a:bodyPr/>
        <a:lstStyle/>
        <a:p>
          <a:endParaRPr lang="es-CO"/>
        </a:p>
      </dgm:t>
    </dgm:pt>
    <dgm:pt modelId="{4DE9336C-518F-4065-BD9F-DC45A660DDA2}" type="sibTrans" cxnId="{C4103AC8-E33E-4554-B74A-AD770329B1D1}">
      <dgm:prSet/>
      <dgm:spPr/>
      <dgm:t>
        <a:bodyPr/>
        <a:lstStyle/>
        <a:p>
          <a:endParaRPr lang="es-CO"/>
        </a:p>
      </dgm:t>
    </dgm:pt>
    <dgm:pt modelId="{2B3A14C6-3A52-4DD5-A285-E9B073B6E381}">
      <dgm:prSet phldrT="[Texto]" custT="1"/>
      <dgm:spPr/>
      <dgm:t>
        <a:bodyPr/>
        <a:lstStyle/>
        <a:p>
          <a:r>
            <a:rPr lang="es-CO" sz="1500" b="1" dirty="0" smtClean="0"/>
            <a:t>Comité para el desarrollo turístico: Encuentro anual de </a:t>
          </a:r>
          <a:r>
            <a:rPr lang="es-CO" sz="1500" b="1" dirty="0" err="1" smtClean="0"/>
            <a:t>marmatólogos</a:t>
          </a:r>
          <a:endParaRPr lang="es-CO" sz="1500" b="1" dirty="0"/>
        </a:p>
      </dgm:t>
    </dgm:pt>
    <dgm:pt modelId="{6DC71377-AF26-4E3F-820B-DCD2A5BB6041}" type="parTrans" cxnId="{B5E9186E-44C7-4480-9D6E-89A1564468AF}">
      <dgm:prSet/>
      <dgm:spPr/>
      <dgm:t>
        <a:bodyPr/>
        <a:lstStyle/>
        <a:p>
          <a:endParaRPr lang="es-CO"/>
        </a:p>
      </dgm:t>
    </dgm:pt>
    <dgm:pt modelId="{493D1992-6787-48D6-AD42-26172C2A1E2B}" type="sibTrans" cxnId="{B5E9186E-44C7-4480-9D6E-89A1564468AF}">
      <dgm:prSet/>
      <dgm:spPr/>
      <dgm:t>
        <a:bodyPr/>
        <a:lstStyle/>
        <a:p>
          <a:endParaRPr lang="es-CO"/>
        </a:p>
      </dgm:t>
    </dgm:pt>
    <dgm:pt modelId="{D6AD80E9-452D-4F59-B825-196FFADFB612}">
      <dgm:prSet/>
      <dgm:spPr/>
      <dgm:t>
        <a:bodyPr/>
        <a:lstStyle/>
        <a:p>
          <a:r>
            <a:rPr lang="es-CO" b="1" dirty="0" smtClean="0"/>
            <a:t>Comunidad Afro descendiente: </a:t>
          </a:r>
        </a:p>
      </dgm:t>
    </dgm:pt>
    <dgm:pt modelId="{C98DB77E-3D24-4046-8F71-1F37FFE3BD44}" type="parTrans" cxnId="{3DEFC472-F2AE-4AB4-A956-B5175CBAEC31}">
      <dgm:prSet/>
      <dgm:spPr/>
      <dgm:t>
        <a:bodyPr/>
        <a:lstStyle/>
        <a:p>
          <a:endParaRPr lang="es-CO"/>
        </a:p>
      </dgm:t>
    </dgm:pt>
    <dgm:pt modelId="{4F392697-5F23-45FE-9484-17165D5F0875}" type="sibTrans" cxnId="{3DEFC472-F2AE-4AB4-A956-B5175CBAEC31}">
      <dgm:prSet/>
      <dgm:spPr/>
      <dgm:t>
        <a:bodyPr/>
        <a:lstStyle/>
        <a:p>
          <a:endParaRPr lang="es-CO"/>
        </a:p>
      </dgm:t>
    </dgm:pt>
    <dgm:pt modelId="{2E562D8B-F7E6-4817-886A-8ADE99743AA0}">
      <dgm:prSet phldrT="[Texto]" custT="1"/>
      <dgm:spPr/>
      <dgm:t>
        <a:bodyPr/>
        <a:lstStyle/>
        <a:p>
          <a:r>
            <a:rPr lang="es-CO" sz="1500" b="1" dirty="0" smtClean="0"/>
            <a:t>Asociación </a:t>
          </a:r>
          <a:r>
            <a:rPr lang="es-CO" sz="1500" b="1" dirty="0" err="1" smtClean="0"/>
            <a:t>marmateña</a:t>
          </a:r>
          <a:r>
            <a:rPr lang="es-CO" sz="1500" b="1" dirty="0" smtClean="0"/>
            <a:t> de mujeres emprendedoras. </a:t>
          </a:r>
          <a:r>
            <a:rPr lang="es-CO" sz="1500" b="1" dirty="0" err="1" smtClean="0"/>
            <a:t>Asociamme</a:t>
          </a:r>
          <a:endParaRPr lang="es-CO" sz="1500" b="1" dirty="0"/>
        </a:p>
      </dgm:t>
    </dgm:pt>
    <dgm:pt modelId="{353EA2E2-B5EB-4E91-B293-BB6493515AA9}" type="parTrans" cxnId="{1A5CBFD1-2758-4F00-B80C-5592CEC7C3A1}">
      <dgm:prSet/>
      <dgm:spPr/>
      <dgm:t>
        <a:bodyPr/>
        <a:lstStyle/>
        <a:p>
          <a:endParaRPr lang="es-CO"/>
        </a:p>
      </dgm:t>
    </dgm:pt>
    <dgm:pt modelId="{50181D45-0643-44F8-988D-9251F6419441}" type="sibTrans" cxnId="{1A5CBFD1-2758-4F00-B80C-5592CEC7C3A1}">
      <dgm:prSet/>
      <dgm:spPr/>
      <dgm:t>
        <a:bodyPr/>
        <a:lstStyle/>
        <a:p>
          <a:endParaRPr lang="es-CO"/>
        </a:p>
      </dgm:t>
    </dgm:pt>
    <dgm:pt modelId="{49943982-03E0-4220-AAEE-ACCDC1FDF25F}">
      <dgm:prSet phldrT="[Texto]" custT="1"/>
      <dgm:spPr/>
      <dgm:t>
        <a:bodyPr/>
        <a:lstStyle/>
        <a:p>
          <a:r>
            <a:rPr lang="es-CO" sz="1500" b="1" dirty="0" smtClean="0"/>
            <a:t>Mujeres siglo XXI- Grupo de futbol femenino</a:t>
          </a:r>
          <a:endParaRPr lang="es-CO" sz="1500" b="1" dirty="0"/>
        </a:p>
      </dgm:t>
    </dgm:pt>
    <dgm:pt modelId="{132BFF98-FD49-4822-A706-064F5157F142}" type="parTrans" cxnId="{D9F8B358-1DBB-4581-992B-E89C376E0DDC}">
      <dgm:prSet/>
      <dgm:spPr/>
      <dgm:t>
        <a:bodyPr/>
        <a:lstStyle/>
        <a:p>
          <a:endParaRPr lang="es-CO"/>
        </a:p>
      </dgm:t>
    </dgm:pt>
    <dgm:pt modelId="{B2AD8C36-E4DC-4A4E-A705-A008F35E455B}" type="sibTrans" cxnId="{D9F8B358-1DBB-4581-992B-E89C376E0DDC}">
      <dgm:prSet/>
      <dgm:spPr/>
      <dgm:t>
        <a:bodyPr/>
        <a:lstStyle/>
        <a:p>
          <a:endParaRPr lang="es-CO"/>
        </a:p>
      </dgm:t>
    </dgm:pt>
    <dgm:pt modelId="{4C3CEE3A-EEEA-4690-B82F-581CD95694B5}">
      <dgm:prSet phldrT="[Texto]"/>
      <dgm:spPr/>
      <dgm:t>
        <a:bodyPr/>
        <a:lstStyle/>
        <a:p>
          <a:endParaRPr lang="es-CO" b="1" dirty="0"/>
        </a:p>
      </dgm:t>
    </dgm:pt>
    <dgm:pt modelId="{2A5162E3-9A0B-4C7B-8731-81E2E43F8D0E}" type="parTrans" cxnId="{B9243DE4-4D4B-4919-BBE9-A3562DEEA47F}">
      <dgm:prSet/>
      <dgm:spPr/>
      <dgm:t>
        <a:bodyPr/>
        <a:lstStyle/>
        <a:p>
          <a:endParaRPr lang="es-CO"/>
        </a:p>
      </dgm:t>
    </dgm:pt>
    <dgm:pt modelId="{C28A4A74-3E4D-4250-B42A-7CD5DBC001C3}" type="sibTrans" cxnId="{B9243DE4-4D4B-4919-BBE9-A3562DEEA47F}">
      <dgm:prSet/>
      <dgm:spPr/>
      <dgm:t>
        <a:bodyPr/>
        <a:lstStyle/>
        <a:p>
          <a:endParaRPr lang="es-CO"/>
        </a:p>
      </dgm:t>
    </dgm:pt>
    <dgm:pt modelId="{DA94C67C-DC96-4EFC-98B6-60F17A392A9B}" type="pres">
      <dgm:prSet presAssocID="{094E159B-F8E6-4154-BA70-0EA31C43AC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86E62DC-4FF8-4EC0-986B-47A59D346E9D}" type="pres">
      <dgm:prSet presAssocID="{A7D53EDC-736C-401A-BA16-94632C4E89B5}" presName="centerShape" presStyleLbl="node0" presStyleIdx="0" presStyleCnt="1"/>
      <dgm:spPr/>
      <dgm:t>
        <a:bodyPr/>
        <a:lstStyle/>
        <a:p>
          <a:endParaRPr lang="es-CO"/>
        </a:p>
      </dgm:t>
    </dgm:pt>
    <dgm:pt modelId="{F1CBE8C1-1FCF-4B6E-8CD6-2552C8699C4C}" type="pres">
      <dgm:prSet presAssocID="{12AB2CBE-77F4-4F31-81C7-8B255E191DE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F1859F-3A98-47CE-98C2-F339F7DB9E35}" type="pres">
      <dgm:prSet presAssocID="{12AB2CBE-77F4-4F31-81C7-8B255E191DED}" presName="dummy" presStyleCnt="0"/>
      <dgm:spPr/>
      <dgm:t>
        <a:bodyPr/>
        <a:lstStyle/>
        <a:p>
          <a:endParaRPr lang="es-ES"/>
        </a:p>
      </dgm:t>
    </dgm:pt>
    <dgm:pt modelId="{AEB73A20-0DD9-498C-8B30-DE791C10C121}" type="pres">
      <dgm:prSet presAssocID="{2780B8BC-AB86-4FFE-BCA5-CF569641C8D1}" presName="sibTrans" presStyleLbl="sibTrans2D1" presStyleIdx="0" presStyleCnt="7"/>
      <dgm:spPr/>
      <dgm:t>
        <a:bodyPr/>
        <a:lstStyle/>
        <a:p>
          <a:endParaRPr lang="es-CO"/>
        </a:p>
      </dgm:t>
    </dgm:pt>
    <dgm:pt modelId="{90B50F34-3928-4424-B11B-535CF07D2A38}" type="pres">
      <dgm:prSet presAssocID="{D6AD80E9-452D-4F59-B825-196FFADFB612}" presName="node" presStyleLbl="node1" presStyleIdx="1" presStyleCnt="7" custScaleX="130742" custScaleY="12933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C9826A-9D37-4E8E-A682-7E1A22AE799F}" type="pres">
      <dgm:prSet presAssocID="{D6AD80E9-452D-4F59-B825-196FFADFB612}" presName="dummy" presStyleCnt="0"/>
      <dgm:spPr/>
      <dgm:t>
        <a:bodyPr/>
        <a:lstStyle/>
        <a:p>
          <a:endParaRPr lang="es-ES"/>
        </a:p>
      </dgm:t>
    </dgm:pt>
    <dgm:pt modelId="{8F5A4C52-11C6-4A46-A7FF-ADB7D7DA17B7}" type="pres">
      <dgm:prSet presAssocID="{4F392697-5F23-45FE-9484-17165D5F0875}" presName="sibTrans" presStyleLbl="sibTrans2D1" presStyleIdx="1" presStyleCnt="7"/>
      <dgm:spPr/>
      <dgm:t>
        <a:bodyPr/>
        <a:lstStyle/>
        <a:p>
          <a:endParaRPr lang="es-CO"/>
        </a:p>
      </dgm:t>
    </dgm:pt>
    <dgm:pt modelId="{52D3A4AC-68A8-4931-8D4F-8D5943C53FB5}" type="pres">
      <dgm:prSet presAssocID="{2CC3C77E-269E-4831-88C4-7A09226920C9}" presName="node" presStyleLbl="node1" presStyleIdx="2" presStyleCnt="7" custScaleX="121359" custScaleY="1089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2EAD50-9417-466B-8C7A-C2A670C761BE}" type="pres">
      <dgm:prSet presAssocID="{2CC3C77E-269E-4831-88C4-7A09226920C9}" presName="dummy" presStyleCnt="0"/>
      <dgm:spPr/>
      <dgm:t>
        <a:bodyPr/>
        <a:lstStyle/>
        <a:p>
          <a:endParaRPr lang="es-ES"/>
        </a:p>
      </dgm:t>
    </dgm:pt>
    <dgm:pt modelId="{B2923583-A708-4A14-BA77-819FBB28703A}" type="pres">
      <dgm:prSet presAssocID="{72A92BEF-41B7-4EFD-B55C-2435689CA901}" presName="sibTrans" presStyleLbl="sibTrans2D1" presStyleIdx="2" presStyleCnt="7"/>
      <dgm:spPr/>
      <dgm:t>
        <a:bodyPr/>
        <a:lstStyle/>
        <a:p>
          <a:endParaRPr lang="es-CO"/>
        </a:p>
      </dgm:t>
    </dgm:pt>
    <dgm:pt modelId="{C7B93DE3-C90D-4148-9DFA-6404455D5F6C}" type="pres">
      <dgm:prSet presAssocID="{6DE86CB4-B0CD-48E8-9AC3-1E03E8544BC8}" presName="node" presStyleLbl="node1" presStyleIdx="3" presStyleCnt="7" custScaleX="113995" custScaleY="1034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9C4FBC-7990-497B-9855-4B2791475501}" type="pres">
      <dgm:prSet presAssocID="{6DE86CB4-B0CD-48E8-9AC3-1E03E8544BC8}" presName="dummy" presStyleCnt="0"/>
      <dgm:spPr/>
      <dgm:t>
        <a:bodyPr/>
        <a:lstStyle/>
        <a:p>
          <a:endParaRPr lang="es-ES"/>
        </a:p>
      </dgm:t>
    </dgm:pt>
    <dgm:pt modelId="{6A038EB8-86A9-404F-A80A-1AB0B54CBADA}" type="pres">
      <dgm:prSet presAssocID="{4DE9336C-518F-4065-BD9F-DC45A660DDA2}" presName="sibTrans" presStyleLbl="sibTrans2D1" presStyleIdx="3" presStyleCnt="7"/>
      <dgm:spPr/>
      <dgm:t>
        <a:bodyPr/>
        <a:lstStyle/>
        <a:p>
          <a:endParaRPr lang="es-CO"/>
        </a:p>
      </dgm:t>
    </dgm:pt>
    <dgm:pt modelId="{C878C443-39E6-4A5E-A49D-D99BDC08D0B1}" type="pres">
      <dgm:prSet presAssocID="{2B3A14C6-3A52-4DD5-A285-E9B073B6E381}" presName="node" presStyleLbl="node1" presStyleIdx="4" presStyleCnt="7" custScaleX="140535" custScaleY="1106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973649-3906-47F5-9652-1EA1F8DE6863}" type="pres">
      <dgm:prSet presAssocID="{2B3A14C6-3A52-4DD5-A285-E9B073B6E381}" presName="dummy" presStyleCnt="0"/>
      <dgm:spPr/>
      <dgm:t>
        <a:bodyPr/>
        <a:lstStyle/>
        <a:p>
          <a:endParaRPr lang="es-ES"/>
        </a:p>
      </dgm:t>
    </dgm:pt>
    <dgm:pt modelId="{965692F0-5D84-41C7-AC9C-6BAE280E314B}" type="pres">
      <dgm:prSet presAssocID="{493D1992-6787-48D6-AD42-26172C2A1E2B}" presName="sibTrans" presStyleLbl="sibTrans2D1" presStyleIdx="4" presStyleCnt="7"/>
      <dgm:spPr/>
      <dgm:t>
        <a:bodyPr/>
        <a:lstStyle/>
        <a:p>
          <a:endParaRPr lang="es-CO"/>
        </a:p>
      </dgm:t>
    </dgm:pt>
    <dgm:pt modelId="{F22B8AE0-2D1E-4204-BD00-015D1D77FD8D}" type="pres">
      <dgm:prSet presAssocID="{2E562D8B-F7E6-4817-886A-8ADE99743AA0}" presName="node" presStyleLbl="node1" presStyleIdx="5" presStyleCnt="7" custScaleX="132058" custScaleY="1300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5CFCA3-720B-48CD-B709-F945AB34DB2D}" type="pres">
      <dgm:prSet presAssocID="{2E562D8B-F7E6-4817-886A-8ADE99743AA0}" presName="dummy" presStyleCnt="0"/>
      <dgm:spPr/>
      <dgm:t>
        <a:bodyPr/>
        <a:lstStyle/>
        <a:p>
          <a:endParaRPr lang="es-ES"/>
        </a:p>
      </dgm:t>
    </dgm:pt>
    <dgm:pt modelId="{BBF3E8AA-1684-4EBE-B904-3E16B46AD5DA}" type="pres">
      <dgm:prSet presAssocID="{50181D45-0643-44F8-988D-9251F6419441}" presName="sibTrans" presStyleLbl="sibTrans2D1" presStyleIdx="5" presStyleCnt="7"/>
      <dgm:spPr/>
      <dgm:t>
        <a:bodyPr/>
        <a:lstStyle/>
        <a:p>
          <a:endParaRPr lang="es-CO"/>
        </a:p>
      </dgm:t>
    </dgm:pt>
    <dgm:pt modelId="{003C7A1B-E250-45A5-8EF2-9C924399C698}" type="pres">
      <dgm:prSet presAssocID="{49943982-03E0-4220-AAEE-ACCDC1FDF25F}" presName="node" presStyleLbl="node1" presStyleIdx="6" presStyleCnt="7" custScaleX="112765" custScaleY="1118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F68330-5AD4-470C-8430-53FDE999A413}" type="pres">
      <dgm:prSet presAssocID="{49943982-03E0-4220-AAEE-ACCDC1FDF25F}" presName="dummy" presStyleCnt="0"/>
      <dgm:spPr/>
      <dgm:t>
        <a:bodyPr/>
        <a:lstStyle/>
        <a:p>
          <a:endParaRPr lang="es-ES"/>
        </a:p>
      </dgm:t>
    </dgm:pt>
    <dgm:pt modelId="{134E221A-C62D-4BF2-8DF0-BD26E7BB62E1}" type="pres">
      <dgm:prSet presAssocID="{B2AD8C36-E4DC-4A4E-A705-A008F35E455B}" presName="sibTrans" presStyleLbl="sibTrans2D1" presStyleIdx="6" presStyleCnt="7"/>
      <dgm:spPr/>
      <dgm:t>
        <a:bodyPr/>
        <a:lstStyle/>
        <a:p>
          <a:endParaRPr lang="es-CO"/>
        </a:p>
      </dgm:t>
    </dgm:pt>
  </dgm:ptLst>
  <dgm:cxnLst>
    <dgm:cxn modelId="{412E7D16-FE33-44BE-87C1-3151448DF612}" type="presOf" srcId="{6DE86CB4-B0CD-48E8-9AC3-1E03E8544BC8}" destId="{C7B93DE3-C90D-4148-9DFA-6404455D5F6C}" srcOrd="0" destOrd="0" presId="urn:microsoft.com/office/officeart/2005/8/layout/radial6"/>
    <dgm:cxn modelId="{0893AC9C-7984-42A7-9D55-7B30235B70F0}" type="presOf" srcId="{2E562D8B-F7E6-4817-886A-8ADE99743AA0}" destId="{F22B8AE0-2D1E-4204-BD00-015D1D77FD8D}" srcOrd="0" destOrd="0" presId="urn:microsoft.com/office/officeart/2005/8/layout/radial6"/>
    <dgm:cxn modelId="{B20030C1-0BF1-4CD0-8806-1A43C938571D}" type="presOf" srcId="{50181D45-0643-44F8-988D-9251F6419441}" destId="{BBF3E8AA-1684-4EBE-B904-3E16B46AD5DA}" srcOrd="0" destOrd="0" presId="urn:microsoft.com/office/officeart/2005/8/layout/radial6"/>
    <dgm:cxn modelId="{3DEFC472-F2AE-4AB4-A956-B5175CBAEC31}" srcId="{A7D53EDC-736C-401A-BA16-94632C4E89B5}" destId="{D6AD80E9-452D-4F59-B825-196FFADFB612}" srcOrd="1" destOrd="0" parTransId="{C98DB77E-3D24-4046-8F71-1F37FFE3BD44}" sibTransId="{4F392697-5F23-45FE-9484-17165D5F0875}"/>
    <dgm:cxn modelId="{941FF10B-D3EC-48C6-BE25-71C1E436C1E2}" type="presOf" srcId="{2CC3C77E-269E-4831-88C4-7A09226920C9}" destId="{52D3A4AC-68A8-4931-8D4F-8D5943C53FB5}" srcOrd="0" destOrd="0" presId="urn:microsoft.com/office/officeart/2005/8/layout/radial6"/>
    <dgm:cxn modelId="{4E98078B-2A0A-4438-8B16-545CA2100751}" type="presOf" srcId="{A7D53EDC-736C-401A-BA16-94632C4E89B5}" destId="{286E62DC-4FF8-4EC0-986B-47A59D346E9D}" srcOrd="0" destOrd="0" presId="urn:microsoft.com/office/officeart/2005/8/layout/radial6"/>
    <dgm:cxn modelId="{F4062A60-0335-4909-B0D5-7152BAB5D831}" srcId="{094E159B-F8E6-4154-BA70-0EA31C43AC83}" destId="{A7D53EDC-736C-401A-BA16-94632C4E89B5}" srcOrd="0" destOrd="0" parTransId="{2D29572C-DA73-439D-AE94-B6B494C545BE}" sibTransId="{A671D099-32C1-4D0B-98E3-BF4015FD8A0B}"/>
    <dgm:cxn modelId="{AB8FF369-E59A-444A-9F62-F1D0950E37CD}" srcId="{A7D53EDC-736C-401A-BA16-94632C4E89B5}" destId="{2CC3C77E-269E-4831-88C4-7A09226920C9}" srcOrd="2" destOrd="0" parTransId="{8467211E-5BC5-4F1F-BD96-461EC001187C}" sibTransId="{72A92BEF-41B7-4EFD-B55C-2435689CA901}"/>
    <dgm:cxn modelId="{D9F8B358-1DBB-4581-992B-E89C376E0DDC}" srcId="{A7D53EDC-736C-401A-BA16-94632C4E89B5}" destId="{49943982-03E0-4220-AAEE-ACCDC1FDF25F}" srcOrd="6" destOrd="0" parTransId="{132BFF98-FD49-4822-A706-064F5157F142}" sibTransId="{B2AD8C36-E4DC-4A4E-A705-A008F35E455B}"/>
    <dgm:cxn modelId="{626C4EB7-466E-44A5-A3E4-DC332431C5BB}" type="presOf" srcId="{094E159B-F8E6-4154-BA70-0EA31C43AC83}" destId="{DA94C67C-DC96-4EFC-98B6-60F17A392A9B}" srcOrd="0" destOrd="0" presId="urn:microsoft.com/office/officeart/2005/8/layout/radial6"/>
    <dgm:cxn modelId="{08DCD608-0861-475E-AB00-E026C29832D6}" type="presOf" srcId="{12AB2CBE-77F4-4F31-81C7-8B255E191DED}" destId="{F1CBE8C1-1FCF-4B6E-8CD6-2552C8699C4C}" srcOrd="0" destOrd="0" presId="urn:microsoft.com/office/officeart/2005/8/layout/radial6"/>
    <dgm:cxn modelId="{D16C729E-D926-432C-89B1-28A85C4DB0FE}" type="presOf" srcId="{4F392697-5F23-45FE-9484-17165D5F0875}" destId="{8F5A4C52-11C6-4A46-A7FF-ADB7D7DA17B7}" srcOrd="0" destOrd="0" presId="urn:microsoft.com/office/officeart/2005/8/layout/radial6"/>
    <dgm:cxn modelId="{CF0EF37B-8D7C-43A0-8A30-1FB036390A6F}" type="presOf" srcId="{2B3A14C6-3A52-4DD5-A285-E9B073B6E381}" destId="{C878C443-39E6-4A5E-A49D-D99BDC08D0B1}" srcOrd="0" destOrd="0" presId="urn:microsoft.com/office/officeart/2005/8/layout/radial6"/>
    <dgm:cxn modelId="{7C42F8A9-9340-443C-94BC-0B8F63ADF389}" type="presOf" srcId="{493D1992-6787-48D6-AD42-26172C2A1E2B}" destId="{965692F0-5D84-41C7-AC9C-6BAE280E314B}" srcOrd="0" destOrd="0" presId="urn:microsoft.com/office/officeart/2005/8/layout/radial6"/>
    <dgm:cxn modelId="{6DC9C040-C20E-4C18-84A0-449663C3E0B5}" type="presOf" srcId="{72A92BEF-41B7-4EFD-B55C-2435689CA901}" destId="{B2923583-A708-4A14-BA77-819FBB28703A}" srcOrd="0" destOrd="0" presId="urn:microsoft.com/office/officeart/2005/8/layout/radial6"/>
    <dgm:cxn modelId="{C4103AC8-E33E-4554-B74A-AD770329B1D1}" srcId="{A7D53EDC-736C-401A-BA16-94632C4E89B5}" destId="{6DE86CB4-B0CD-48E8-9AC3-1E03E8544BC8}" srcOrd="3" destOrd="0" parTransId="{DD71CBD7-BB41-4F3E-8800-57D707E03C70}" sibTransId="{4DE9336C-518F-4065-BD9F-DC45A660DDA2}"/>
    <dgm:cxn modelId="{CCB0CECE-F661-4EB1-8544-D4F5D258BF21}" type="presOf" srcId="{B2AD8C36-E4DC-4A4E-A705-A008F35E455B}" destId="{134E221A-C62D-4BF2-8DF0-BD26E7BB62E1}" srcOrd="0" destOrd="0" presId="urn:microsoft.com/office/officeart/2005/8/layout/radial6"/>
    <dgm:cxn modelId="{1A5CBFD1-2758-4F00-B80C-5592CEC7C3A1}" srcId="{A7D53EDC-736C-401A-BA16-94632C4E89B5}" destId="{2E562D8B-F7E6-4817-886A-8ADE99743AA0}" srcOrd="5" destOrd="0" parTransId="{353EA2E2-B5EB-4E91-B293-BB6493515AA9}" sibTransId="{50181D45-0643-44F8-988D-9251F6419441}"/>
    <dgm:cxn modelId="{B5E9186E-44C7-4480-9D6E-89A1564468AF}" srcId="{A7D53EDC-736C-401A-BA16-94632C4E89B5}" destId="{2B3A14C6-3A52-4DD5-A285-E9B073B6E381}" srcOrd="4" destOrd="0" parTransId="{6DC71377-AF26-4E3F-820B-DCD2A5BB6041}" sibTransId="{493D1992-6787-48D6-AD42-26172C2A1E2B}"/>
    <dgm:cxn modelId="{B9243DE4-4D4B-4919-BBE9-A3562DEEA47F}" srcId="{094E159B-F8E6-4154-BA70-0EA31C43AC83}" destId="{4C3CEE3A-EEEA-4690-B82F-581CD95694B5}" srcOrd="1" destOrd="0" parTransId="{2A5162E3-9A0B-4C7B-8731-81E2E43F8D0E}" sibTransId="{C28A4A74-3E4D-4250-B42A-7CD5DBC001C3}"/>
    <dgm:cxn modelId="{BC6655AF-6B86-4CE1-ADD4-1B07BD810FE1}" type="presOf" srcId="{D6AD80E9-452D-4F59-B825-196FFADFB612}" destId="{90B50F34-3928-4424-B11B-535CF07D2A38}" srcOrd="0" destOrd="0" presId="urn:microsoft.com/office/officeart/2005/8/layout/radial6"/>
    <dgm:cxn modelId="{11944BEC-1FD2-453B-8E83-E0EC4388FB44}" type="presOf" srcId="{49943982-03E0-4220-AAEE-ACCDC1FDF25F}" destId="{003C7A1B-E250-45A5-8EF2-9C924399C698}" srcOrd="0" destOrd="0" presId="urn:microsoft.com/office/officeart/2005/8/layout/radial6"/>
    <dgm:cxn modelId="{5283374C-B11A-4434-A187-5A35B8B21294}" type="presOf" srcId="{4DE9336C-518F-4065-BD9F-DC45A660DDA2}" destId="{6A038EB8-86A9-404F-A80A-1AB0B54CBADA}" srcOrd="0" destOrd="0" presId="urn:microsoft.com/office/officeart/2005/8/layout/radial6"/>
    <dgm:cxn modelId="{3600C75D-E75E-4649-BB52-6D27CB70F841}" type="presOf" srcId="{2780B8BC-AB86-4FFE-BCA5-CF569641C8D1}" destId="{AEB73A20-0DD9-498C-8B30-DE791C10C121}" srcOrd="0" destOrd="0" presId="urn:microsoft.com/office/officeart/2005/8/layout/radial6"/>
    <dgm:cxn modelId="{2501B8A2-1D5D-4705-BF80-198A135EC22B}" srcId="{A7D53EDC-736C-401A-BA16-94632C4E89B5}" destId="{12AB2CBE-77F4-4F31-81C7-8B255E191DED}" srcOrd="0" destOrd="0" parTransId="{461E01A9-FEFD-472E-BBC0-51A865D16660}" sibTransId="{2780B8BC-AB86-4FFE-BCA5-CF569641C8D1}"/>
    <dgm:cxn modelId="{E77DCFEF-4330-4E1B-B314-4289F24D751A}" type="presParOf" srcId="{DA94C67C-DC96-4EFC-98B6-60F17A392A9B}" destId="{286E62DC-4FF8-4EC0-986B-47A59D346E9D}" srcOrd="0" destOrd="0" presId="urn:microsoft.com/office/officeart/2005/8/layout/radial6"/>
    <dgm:cxn modelId="{B3CAACE6-6C33-49E8-887B-3143669E61CC}" type="presParOf" srcId="{DA94C67C-DC96-4EFC-98B6-60F17A392A9B}" destId="{F1CBE8C1-1FCF-4B6E-8CD6-2552C8699C4C}" srcOrd="1" destOrd="0" presId="urn:microsoft.com/office/officeart/2005/8/layout/radial6"/>
    <dgm:cxn modelId="{2A1B4F1B-A2B9-438C-9BCF-544DE44602F3}" type="presParOf" srcId="{DA94C67C-DC96-4EFC-98B6-60F17A392A9B}" destId="{47F1859F-3A98-47CE-98C2-F339F7DB9E35}" srcOrd="2" destOrd="0" presId="urn:microsoft.com/office/officeart/2005/8/layout/radial6"/>
    <dgm:cxn modelId="{3461D50D-AF4E-41FB-99FC-26175F4AC2FB}" type="presParOf" srcId="{DA94C67C-DC96-4EFC-98B6-60F17A392A9B}" destId="{AEB73A20-0DD9-498C-8B30-DE791C10C121}" srcOrd="3" destOrd="0" presId="urn:microsoft.com/office/officeart/2005/8/layout/radial6"/>
    <dgm:cxn modelId="{E25CE392-5F07-42AB-9045-A5BE6C0B6E94}" type="presParOf" srcId="{DA94C67C-DC96-4EFC-98B6-60F17A392A9B}" destId="{90B50F34-3928-4424-B11B-535CF07D2A38}" srcOrd="4" destOrd="0" presId="urn:microsoft.com/office/officeart/2005/8/layout/radial6"/>
    <dgm:cxn modelId="{371D7A4D-A020-4195-80DA-049BA5A339AB}" type="presParOf" srcId="{DA94C67C-DC96-4EFC-98B6-60F17A392A9B}" destId="{40C9826A-9D37-4E8E-A682-7E1A22AE799F}" srcOrd="5" destOrd="0" presId="urn:microsoft.com/office/officeart/2005/8/layout/radial6"/>
    <dgm:cxn modelId="{A4619F39-954F-4EE8-8D8E-9CF798B210B6}" type="presParOf" srcId="{DA94C67C-DC96-4EFC-98B6-60F17A392A9B}" destId="{8F5A4C52-11C6-4A46-A7FF-ADB7D7DA17B7}" srcOrd="6" destOrd="0" presId="urn:microsoft.com/office/officeart/2005/8/layout/radial6"/>
    <dgm:cxn modelId="{8971373F-E4CB-400C-9F34-8F67AF5C8F74}" type="presParOf" srcId="{DA94C67C-DC96-4EFC-98B6-60F17A392A9B}" destId="{52D3A4AC-68A8-4931-8D4F-8D5943C53FB5}" srcOrd="7" destOrd="0" presId="urn:microsoft.com/office/officeart/2005/8/layout/radial6"/>
    <dgm:cxn modelId="{356422E0-C2C2-490D-B516-B2F4B5545F58}" type="presParOf" srcId="{DA94C67C-DC96-4EFC-98B6-60F17A392A9B}" destId="{2F2EAD50-9417-466B-8C7A-C2A670C761BE}" srcOrd="8" destOrd="0" presId="urn:microsoft.com/office/officeart/2005/8/layout/radial6"/>
    <dgm:cxn modelId="{A80B7B08-0169-4FE9-9177-AF09E400A39C}" type="presParOf" srcId="{DA94C67C-DC96-4EFC-98B6-60F17A392A9B}" destId="{B2923583-A708-4A14-BA77-819FBB28703A}" srcOrd="9" destOrd="0" presId="urn:microsoft.com/office/officeart/2005/8/layout/radial6"/>
    <dgm:cxn modelId="{54B75C29-53F2-4294-9E1C-1FE13DF6B9DE}" type="presParOf" srcId="{DA94C67C-DC96-4EFC-98B6-60F17A392A9B}" destId="{C7B93DE3-C90D-4148-9DFA-6404455D5F6C}" srcOrd="10" destOrd="0" presId="urn:microsoft.com/office/officeart/2005/8/layout/radial6"/>
    <dgm:cxn modelId="{FA272A3A-8D2C-41EF-B368-09BF9AD5EFE2}" type="presParOf" srcId="{DA94C67C-DC96-4EFC-98B6-60F17A392A9B}" destId="{0A9C4FBC-7990-497B-9855-4B2791475501}" srcOrd="11" destOrd="0" presId="urn:microsoft.com/office/officeart/2005/8/layout/radial6"/>
    <dgm:cxn modelId="{B8363BBF-865D-43F9-96F1-BF74D2D49801}" type="presParOf" srcId="{DA94C67C-DC96-4EFC-98B6-60F17A392A9B}" destId="{6A038EB8-86A9-404F-A80A-1AB0B54CBADA}" srcOrd="12" destOrd="0" presId="urn:microsoft.com/office/officeart/2005/8/layout/radial6"/>
    <dgm:cxn modelId="{6F0EDA10-1C55-4C2D-827C-D881F32FCD4C}" type="presParOf" srcId="{DA94C67C-DC96-4EFC-98B6-60F17A392A9B}" destId="{C878C443-39E6-4A5E-A49D-D99BDC08D0B1}" srcOrd="13" destOrd="0" presId="urn:microsoft.com/office/officeart/2005/8/layout/radial6"/>
    <dgm:cxn modelId="{78D14E3B-3D19-4BBC-A12B-A7F7E23E0CB9}" type="presParOf" srcId="{DA94C67C-DC96-4EFC-98B6-60F17A392A9B}" destId="{78973649-3906-47F5-9652-1EA1F8DE6863}" srcOrd="14" destOrd="0" presId="urn:microsoft.com/office/officeart/2005/8/layout/radial6"/>
    <dgm:cxn modelId="{7606F9DB-A3D3-4B2B-AE5C-DA5D693BB87D}" type="presParOf" srcId="{DA94C67C-DC96-4EFC-98B6-60F17A392A9B}" destId="{965692F0-5D84-41C7-AC9C-6BAE280E314B}" srcOrd="15" destOrd="0" presId="urn:microsoft.com/office/officeart/2005/8/layout/radial6"/>
    <dgm:cxn modelId="{C738D408-BB39-4F35-96C3-3C4C7D7C7370}" type="presParOf" srcId="{DA94C67C-DC96-4EFC-98B6-60F17A392A9B}" destId="{F22B8AE0-2D1E-4204-BD00-015D1D77FD8D}" srcOrd="16" destOrd="0" presId="urn:microsoft.com/office/officeart/2005/8/layout/radial6"/>
    <dgm:cxn modelId="{142EA539-C79F-4464-8E28-E853509E2799}" type="presParOf" srcId="{DA94C67C-DC96-4EFC-98B6-60F17A392A9B}" destId="{8F5CFCA3-720B-48CD-B709-F945AB34DB2D}" srcOrd="17" destOrd="0" presId="urn:microsoft.com/office/officeart/2005/8/layout/radial6"/>
    <dgm:cxn modelId="{BEFAE812-6A0C-43C1-BD6B-9908A683A646}" type="presParOf" srcId="{DA94C67C-DC96-4EFC-98B6-60F17A392A9B}" destId="{BBF3E8AA-1684-4EBE-B904-3E16B46AD5DA}" srcOrd="18" destOrd="0" presId="urn:microsoft.com/office/officeart/2005/8/layout/radial6"/>
    <dgm:cxn modelId="{94E9DED3-4A3F-4BFE-AAB1-A8D6CE793E92}" type="presParOf" srcId="{DA94C67C-DC96-4EFC-98B6-60F17A392A9B}" destId="{003C7A1B-E250-45A5-8EF2-9C924399C698}" srcOrd="19" destOrd="0" presId="urn:microsoft.com/office/officeart/2005/8/layout/radial6"/>
    <dgm:cxn modelId="{88391B63-64DE-4300-9F28-AC865023367D}" type="presParOf" srcId="{DA94C67C-DC96-4EFC-98B6-60F17A392A9B}" destId="{4CF68330-5AD4-470C-8430-53FDE999A413}" srcOrd="20" destOrd="0" presId="urn:microsoft.com/office/officeart/2005/8/layout/radial6"/>
    <dgm:cxn modelId="{59850E87-8B15-4E9D-9B46-1A652482BFBA}" type="presParOf" srcId="{DA94C67C-DC96-4EFC-98B6-60F17A392A9B}" destId="{134E221A-C62D-4BF2-8DF0-BD26E7BB62E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6F9A9-8714-4526-AACC-8BB84406CACF}">
      <dsp:nvSpPr>
        <dsp:cNvPr id="0" name=""/>
        <dsp:cNvSpPr/>
      </dsp:nvSpPr>
      <dsp:spPr>
        <a:xfrm rot="16200000">
          <a:off x="1495610" y="-1495610"/>
          <a:ext cx="1284375" cy="427559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1450" tIns="0" rIns="174593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b="1" kern="1200" dirty="0" smtClean="0"/>
            <a:t>Población Objetivo: </a:t>
          </a:r>
          <a:endParaRPr lang="es-CO" sz="2700" kern="1200" dirty="0"/>
        </a:p>
      </dsp:txBody>
      <dsp:txXfrm rot="5400000">
        <a:off x="0" y="256875"/>
        <a:ext cx="4275595" cy="770625"/>
      </dsp:txXfrm>
    </dsp:sp>
    <dsp:sp modelId="{6DC3647E-8070-4DC6-A1CF-D2FBA327AD9D}">
      <dsp:nvSpPr>
        <dsp:cNvPr id="0" name=""/>
        <dsp:cNvSpPr/>
      </dsp:nvSpPr>
      <dsp:spPr>
        <a:xfrm rot="16200000">
          <a:off x="6096320" y="-1495610"/>
          <a:ext cx="1284375" cy="4275595"/>
        </a:xfrm>
        <a:prstGeom prst="flowChartManualOperati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1450" tIns="0" rIns="174593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Clientes, usuarios y comunidad en general.  </a:t>
          </a:r>
          <a:endParaRPr lang="es-CO" sz="2700" kern="1200" dirty="0"/>
        </a:p>
      </dsp:txBody>
      <dsp:txXfrm rot="5400000">
        <a:off x="4600710" y="256875"/>
        <a:ext cx="4275595" cy="77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CECF2-AC04-4931-8163-A448A95EC20B}">
      <dsp:nvSpPr>
        <dsp:cNvPr id="0" name=""/>
        <dsp:cNvSpPr/>
      </dsp:nvSpPr>
      <dsp:spPr>
        <a:xfrm>
          <a:off x="4647351" y="3505946"/>
          <a:ext cx="3212794" cy="1649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Inicio del proceso de relacionamiento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Nivelación de expectativas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Compromisos  de las partes</a:t>
          </a:r>
          <a:endParaRPr lang="es-CO" sz="1300" kern="1200" dirty="0"/>
        </a:p>
      </dsp:txBody>
      <dsp:txXfrm>
        <a:off x="5647431" y="3954652"/>
        <a:ext cx="2176472" cy="1164908"/>
      </dsp:txXfrm>
    </dsp:sp>
    <dsp:sp modelId="{39867933-8FE3-47C5-94DF-C3791421B7C7}">
      <dsp:nvSpPr>
        <dsp:cNvPr id="0" name=""/>
        <dsp:cNvSpPr/>
      </dsp:nvSpPr>
      <dsp:spPr>
        <a:xfrm>
          <a:off x="378889" y="3612724"/>
          <a:ext cx="2867324" cy="1436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Desarrollo de las diferentes iniciativas sociales, educativas, productivas y culturales</a:t>
          </a:r>
          <a:endParaRPr lang="es-CO" sz="1300" kern="1200" dirty="0"/>
        </a:p>
      </dsp:txBody>
      <dsp:txXfrm>
        <a:off x="410440" y="4003350"/>
        <a:ext cx="1944024" cy="1014122"/>
      </dsp:txXfrm>
    </dsp:sp>
    <dsp:sp modelId="{8AD4DC5F-9D27-483D-BA77-9B0EDE147C13}">
      <dsp:nvSpPr>
        <dsp:cNvPr id="0" name=""/>
        <dsp:cNvSpPr/>
      </dsp:nvSpPr>
      <dsp:spPr>
        <a:xfrm>
          <a:off x="4719376" y="74969"/>
          <a:ext cx="3077550" cy="1441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Reconocer actores  sociales-comunitarios   e institucionales presentes en el municipio </a:t>
          </a:r>
          <a:endParaRPr lang="es-CO" sz="1300" kern="1200" dirty="0"/>
        </a:p>
      </dsp:txBody>
      <dsp:txXfrm>
        <a:off x="5674311" y="106639"/>
        <a:ext cx="2090945" cy="1017968"/>
      </dsp:txXfrm>
    </dsp:sp>
    <dsp:sp modelId="{C8F9ECCA-E115-4FB5-9529-EBDA4325C14D}">
      <dsp:nvSpPr>
        <dsp:cNvPr id="0" name=""/>
        <dsp:cNvSpPr/>
      </dsp:nvSpPr>
      <dsp:spPr>
        <a:xfrm>
          <a:off x="236870" y="220849"/>
          <a:ext cx="3053863" cy="1515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Sostenibilidad de los logros, acciones y relaciones establecidas durante el proceso</a:t>
          </a:r>
          <a:endParaRPr lang="es-CO" sz="1300" kern="1200" dirty="0"/>
        </a:p>
      </dsp:txBody>
      <dsp:txXfrm>
        <a:off x="270158" y="254137"/>
        <a:ext cx="2071128" cy="1069969"/>
      </dsp:txXfrm>
    </dsp:sp>
    <dsp:sp modelId="{8859A6F5-6103-4980-B43D-97320615FB96}">
      <dsp:nvSpPr>
        <dsp:cNvPr id="0" name=""/>
        <dsp:cNvSpPr/>
      </dsp:nvSpPr>
      <dsp:spPr>
        <a:xfrm>
          <a:off x="1646052" y="293880"/>
          <a:ext cx="2232462" cy="223246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Mantenimiento</a:t>
          </a:r>
          <a:endParaRPr lang="es-CO" sz="1500" b="1" kern="1200" dirty="0"/>
        </a:p>
      </dsp:txBody>
      <dsp:txXfrm>
        <a:off x="2299925" y="947753"/>
        <a:ext cx="1578589" cy="1578589"/>
      </dsp:txXfrm>
    </dsp:sp>
    <dsp:sp modelId="{0B99D41F-6644-4EEC-A1AA-E581C90D9F72}">
      <dsp:nvSpPr>
        <dsp:cNvPr id="0" name=""/>
        <dsp:cNvSpPr/>
      </dsp:nvSpPr>
      <dsp:spPr>
        <a:xfrm rot="5400000">
          <a:off x="3981631" y="293880"/>
          <a:ext cx="2232462" cy="223246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Identificación y acercamiento</a:t>
          </a:r>
          <a:endParaRPr lang="es-CO" sz="1500" b="1" kern="1200" dirty="0"/>
        </a:p>
      </dsp:txBody>
      <dsp:txXfrm rot="-5400000">
        <a:off x="3981631" y="947753"/>
        <a:ext cx="1578589" cy="1578589"/>
      </dsp:txXfrm>
    </dsp:sp>
    <dsp:sp modelId="{D3914FD2-6B53-40FF-9A0A-EC1374BDF9DC}">
      <dsp:nvSpPr>
        <dsp:cNvPr id="0" name=""/>
        <dsp:cNvSpPr/>
      </dsp:nvSpPr>
      <dsp:spPr>
        <a:xfrm rot="10800000">
          <a:off x="3981631" y="2629459"/>
          <a:ext cx="2232462" cy="223246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Involucramiento</a:t>
          </a:r>
          <a:endParaRPr lang="es-CO" sz="1500" b="1" kern="1200" dirty="0"/>
        </a:p>
      </dsp:txBody>
      <dsp:txXfrm rot="10800000">
        <a:off x="3981631" y="2629459"/>
        <a:ext cx="1578589" cy="1578589"/>
      </dsp:txXfrm>
    </dsp:sp>
    <dsp:sp modelId="{F4BADBFB-1637-463C-919A-071226C5587E}">
      <dsp:nvSpPr>
        <dsp:cNvPr id="0" name=""/>
        <dsp:cNvSpPr/>
      </dsp:nvSpPr>
      <dsp:spPr>
        <a:xfrm rot="16200000">
          <a:off x="1646052" y="2629459"/>
          <a:ext cx="2232462" cy="223246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Intervención</a:t>
          </a:r>
          <a:endParaRPr lang="es-CO" sz="1500" b="1" kern="1200" dirty="0"/>
        </a:p>
      </dsp:txBody>
      <dsp:txXfrm rot="5400000">
        <a:off x="2299925" y="2629459"/>
        <a:ext cx="1578589" cy="1578589"/>
      </dsp:txXfrm>
    </dsp:sp>
    <dsp:sp modelId="{9C628C24-47A8-4BFF-A8BF-E4CE3F45D7ED}">
      <dsp:nvSpPr>
        <dsp:cNvPr id="0" name=""/>
        <dsp:cNvSpPr/>
      </dsp:nvSpPr>
      <dsp:spPr>
        <a:xfrm>
          <a:off x="3544676" y="2113879"/>
          <a:ext cx="770792" cy="6702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730C6-F320-4EBC-9859-5827CC1F0441}">
      <dsp:nvSpPr>
        <dsp:cNvPr id="0" name=""/>
        <dsp:cNvSpPr/>
      </dsp:nvSpPr>
      <dsp:spPr>
        <a:xfrm rot="10800000">
          <a:off x="3544676" y="2371669"/>
          <a:ext cx="770792" cy="6702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3A6D3-F8A7-4B1C-8D14-47E387E87EED}">
      <dsp:nvSpPr>
        <dsp:cNvPr id="0" name=""/>
        <dsp:cNvSpPr/>
      </dsp:nvSpPr>
      <dsp:spPr>
        <a:xfrm rot="3718167">
          <a:off x="3331583" y="4221413"/>
          <a:ext cx="1017073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017073" y="19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348F6-AB20-4A54-9D13-6E7808F66F2C}">
      <dsp:nvSpPr>
        <dsp:cNvPr id="0" name=""/>
        <dsp:cNvSpPr/>
      </dsp:nvSpPr>
      <dsp:spPr>
        <a:xfrm rot="1173952">
          <a:off x="3922838" y="3507242"/>
          <a:ext cx="1395827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395827" y="19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931BE-3F9A-4939-B3EE-4B0751772A0B}">
      <dsp:nvSpPr>
        <dsp:cNvPr id="0" name=""/>
        <dsp:cNvSpPr/>
      </dsp:nvSpPr>
      <dsp:spPr>
        <a:xfrm rot="20879950">
          <a:off x="3942528" y="2637733"/>
          <a:ext cx="1886001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886001" y="19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75D03-3DAF-4073-AF16-5C32D02B194C}">
      <dsp:nvSpPr>
        <dsp:cNvPr id="0" name=""/>
        <dsp:cNvSpPr/>
      </dsp:nvSpPr>
      <dsp:spPr>
        <a:xfrm rot="18990529">
          <a:off x="3808896" y="1877255"/>
          <a:ext cx="1123716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123716" y="19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9B6C-55BC-4F10-9010-2293CDFCDEC2}">
      <dsp:nvSpPr>
        <dsp:cNvPr id="0" name=""/>
        <dsp:cNvSpPr/>
      </dsp:nvSpPr>
      <dsp:spPr>
        <a:xfrm>
          <a:off x="944894" y="1406836"/>
          <a:ext cx="3125298" cy="3108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2E8B-5394-4C79-869B-38AAC61A5A08}">
      <dsp:nvSpPr>
        <dsp:cNvPr id="0" name=""/>
        <dsp:cNvSpPr/>
      </dsp:nvSpPr>
      <dsp:spPr>
        <a:xfrm>
          <a:off x="4514646" y="168552"/>
          <a:ext cx="1713335" cy="1558725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smtClean="0">
              <a:solidFill>
                <a:schemeClr val="tx1"/>
              </a:solidFill>
              <a:latin typeface="Arial Rounded MT Bold" pitchFamily="34" charset="0"/>
            </a:rPr>
            <a:t>Formulación y gestión de proyectos</a:t>
          </a:r>
          <a:endParaRPr lang="es-CO" sz="1200" b="0" kern="1200" dirty="0">
            <a:solidFill>
              <a:schemeClr val="tx1"/>
            </a:solidFill>
            <a:latin typeface="Arial Rounded MT Bold" pitchFamily="34" charset="0"/>
          </a:endParaRPr>
        </a:p>
      </dsp:txBody>
      <dsp:txXfrm>
        <a:off x="4765558" y="396822"/>
        <a:ext cx="1211511" cy="1102185"/>
      </dsp:txXfrm>
    </dsp:sp>
    <dsp:sp modelId="{6715AFF7-B55B-420C-9056-485AF620D27C}">
      <dsp:nvSpPr>
        <dsp:cNvPr id="0" name=""/>
        <dsp:cNvSpPr/>
      </dsp:nvSpPr>
      <dsp:spPr>
        <a:xfrm>
          <a:off x="5785525" y="1463839"/>
          <a:ext cx="1762612" cy="163020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smtClean="0">
              <a:solidFill>
                <a:schemeClr val="tx1"/>
              </a:solidFill>
              <a:latin typeface="Arial Rounded MT Bold" pitchFamily="34" charset="0"/>
            </a:rPr>
            <a:t>Cultura ciudadana, cultura de la legalidad</a:t>
          </a:r>
          <a:endParaRPr lang="es-CO" sz="1200" kern="1200" dirty="0">
            <a:latin typeface="Arial Rounded MT Bold" pitchFamily="34" charset="0"/>
          </a:endParaRPr>
        </a:p>
      </dsp:txBody>
      <dsp:txXfrm>
        <a:off x="6043654" y="1702577"/>
        <a:ext cx="1246354" cy="1152728"/>
      </dsp:txXfrm>
    </dsp:sp>
    <dsp:sp modelId="{55862225-9E20-4114-B502-5C88DF934F47}">
      <dsp:nvSpPr>
        <dsp:cNvPr id="0" name=""/>
        <dsp:cNvSpPr/>
      </dsp:nvSpPr>
      <dsp:spPr>
        <a:xfrm>
          <a:off x="5197178" y="3353869"/>
          <a:ext cx="1792751" cy="1393378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Rounded MT Bold" pitchFamily="34" charset="0"/>
            </a:rPr>
            <a:t>Generalidades CHEC- Relacionamiento basado en conocimiento mutuo</a:t>
          </a:r>
          <a:endParaRPr lang="es-CO" sz="1200" kern="1200" dirty="0">
            <a:latin typeface="Arial Rounded MT Bold" pitchFamily="34" charset="0"/>
          </a:endParaRPr>
        </a:p>
      </dsp:txBody>
      <dsp:txXfrm>
        <a:off x="5459720" y="3557924"/>
        <a:ext cx="1267667" cy="985268"/>
      </dsp:txXfrm>
    </dsp:sp>
    <dsp:sp modelId="{A0847465-BBD9-42E7-B03A-FF09EC1E0FEC}">
      <dsp:nvSpPr>
        <dsp:cNvPr id="0" name=""/>
        <dsp:cNvSpPr/>
      </dsp:nvSpPr>
      <dsp:spPr>
        <a:xfrm>
          <a:off x="3647227" y="4610689"/>
          <a:ext cx="1570337" cy="1486131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Rounded MT Bold" pitchFamily="34" charset="0"/>
            </a:rPr>
            <a:t>Desarrollo Humado</a:t>
          </a:r>
          <a:endParaRPr lang="es-CO" sz="1200" kern="1200" dirty="0">
            <a:latin typeface="Arial Rounded MT Bold" pitchFamily="34" charset="0"/>
          </a:endParaRPr>
        </a:p>
      </dsp:txBody>
      <dsp:txXfrm>
        <a:off x="3877198" y="4828328"/>
        <a:ext cx="1110395" cy="1050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7BCD9-58C1-4466-A0D5-A7293C607D09}">
      <dsp:nvSpPr>
        <dsp:cNvPr id="0" name=""/>
        <dsp:cNvSpPr/>
      </dsp:nvSpPr>
      <dsp:spPr>
        <a:xfrm>
          <a:off x="2652812" y="694537"/>
          <a:ext cx="5677689" cy="5677689"/>
        </a:xfrm>
        <a:prstGeom prst="blockArc">
          <a:avLst>
            <a:gd name="adj1" fmla="val 13118529"/>
            <a:gd name="adj2" fmla="val 16271105"/>
            <a:gd name="adj3" fmla="val 391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64E14-3884-4294-9B15-945508ABDB44}">
      <dsp:nvSpPr>
        <dsp:cNvPr id="0" name=""/>
        <dsp:cNvSpPr/>
      </dsp:nvSpPr>
      <dsp:spPr>
        <a:xfrm>
          <a:off x="2654956" y="691852"/>
          <a:ext cx="5677689" cy="5677689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692F0-5D84-41C7-AC9C-6BAE280E314B}">
      <dsp:nvSpPr>
        <dsp:cNvPr id="0" name=""/>
        <dsp:cNvSpPr/>
      </dsp:nvSpPr>
      <dsp:spPr>
        <a:xfrm>
          <a:off x="2654956" y="691852"/>
          <a:ext cx="5677689" cy="5677689"/>
        </a:xfrm>
        <a:prstGeom prst="blockArc">
          <a:avLst>
            <a:gd name="adj1" fmla="val 6942857"/>
            <a:gd name="adj2" fmla="val 10028571"/>
            <a:gd name="adj3" fmla="val 391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38EB8-86A9-404F-A80A-1AB0B54CBADA}">
      <dsp:nvSpPr>
        <dsp:cNvPr id="0" name=""/>
        <dsp:cNvSpPr/>
      </dsp:nvSpPr>
      <dsp:spPr>
        <a:xfrm>
          <a:off x="2654956" y="691852"/>
          <a:ext cx="5677689" cy="5677689"/>
        </a:xfrm>
        <a:prstGeom prst="blockArc">
          <a:avLst>
            <a:gd name="adj1" fmla="val 3857143"/>
            <a:gd name="adj2" fmla="val 6942857"/>
            <a:gd name="adj3" fmla="val 391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23583-A708-4A14-BA77-819FBB28703A}">
      <dsp:nvSpPr>
        <dsp:cNvPr id="0" name=""/>
        <dsp:cNvSpPr/>
      </dsp:nvSpPr>
      <dsp:spPr>
        <a:xfrm>
          <a:off x="2654956" y="691852"/>
          <a:ext cx="5677689" cy="5677689"/>
        </a:xfrm>
        <a:prstGeom prst="blockArc">
          <a:avLst>
            <a:gd name="adj1" fmla="val 771429"/>
            <a:gd name="adj2" fmla="val 3857143"/>
            <a:gd name="adj3" fmla="val 391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A4C52-11C6-4A46-A7FF-ADB7D7DA17B7}">
      <dsp:nvSpPr>
        <dsp:cNvPr id="0" name=""/>
        <dsp:cNvSpPr/>
      </dsp:nvSpPr>
      <dsp:spPr>
        <a:xfrm>
          <a:off x="2654956" y="691852"/>
          <a:ext cx="5677689" cy="5677689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73A20-0DD9-498C-8B30-DE791C10C121}">
      <dsp:nvSpPr>
        <dsp:cNvPr id="0" name=""/>
        <dsp:cNvSpPr/>
      </dsp:nvSpPr>
      <dsp:spPr>
        <a:xfrm>
          <a:off x="2657169" y="694624"/>
          <a:ext cx="5677689" cy="5677689"/>
        </a:xfrm>
        <a:prstGeom prst="blockArc">
          <a:avLst>
            <a:gd name="adj1" fmla="val 16265722"/>
            <a:gd name="adj2" fmla="val 19281334"/>
            <a:gd name="adj3" fmla="val 391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62DC-4FF8-4EC0-986B-47A59D346E9D}">
      <dsp:nvSpPr>
        <dsp:cNvPr id="0" name=""/>
        <dsp:cNvSpPr/>
      </dsp:nvSpPr>
      <dsp:spPr>
        <a:xfrm>
          <a:off x="4392407" y="2429304"/>
          <a:ext cx="2202785" cy="22027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ACTORES INSTITUCIONALES</a:t>
          </a:r>
          <a:endParaRPr lang="es-CO" sz="1600" b="1" kern="1200" dirty="0"/>
        </a:p>
      </dsp:txBody>
      <dsp:txXfrm>
        <a:off x="4714997" y="2751894"/>
        <a:ext cx="1557605" cy="1557605"/>
      </dsp:txXfrm>
    </dsp:sp>
    <dsp:sp modelId="{F1CBE8C1-1FCF-4B6E-8CD6-2552C8699C4C}">
      <dsp:nvSpPr>
        <dsp:cNvPr id="0" name=""/>
        <dsp:cNvSpPr/>
      </dsp:nvSpPr>
      <dsp:spPr>
        <a:xfrm>
          <a:off x="4680325" y="-38264"/>
          <a:ext cx="1737793" cy="15778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Desarrollo Social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Unidad de juventud</a:t>
          </a:r>
          <a:endParaRPr lang="es-CO" sz="1300" b="1" kern="1200" dirty="0"/>
        </a:p>
      </dsp:txBody>
      <dsp:txXfrm>
        <a:off x="4934819" y="192802"/>
        <a:ext cx="1228805" cy="1115683"/>
      </dsp:txXfrm>
    </dsp:sp>
    <dsp:sp modelId="{90B50F34-3928-4424-B11B-535CF07D2A38}">
      <dsp:nvSpPr>
        <dsp:cNvPr id="0" name=""/>
        <dsp:cNvSpPr/>
      </dsp:nvSpPr>
      <dsp:spPr>
        <a:xfrm>
          <a:off x="6732817" y="884147"/>
          <a:ext cx="1874163" cy="18223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3 Instituciones educativas</a:t>
          </a:r>
          <a:endParaRPr lang="es-CO" sz="1400" b="1" kern="1200" dirty="0"/>
        </a:p>
      </dsp:txBody>
      <dsp:txXfrm>
        <a:off x="7007282" y="1151022"/>
        <a:ext cx="1325233" cy="1288588"/>
      </dsp:txXfrm>
    </dsp:sp>
    <dsp:sp modelId="{52D3A4AC-68A8-4931-8D4F-8D5943C53FB5}">
      <dsp:nvSpPr>
        <dsp:cNvPr id="0" name=""/>
        <dsp:cNvSpPr/>
      </dsp:nvSpPr>
      <dsp:spPr>
        <a:xfrm>
          <a:off x="7307168" y="3328458"/>
          <a:ext cx="1800365" cy="16431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Casa de la Cultura</a:t>
          </a:r>
          <a:endParaRPr lang="es-CO" sz="1400" b="1" kern="1200" dirty="0"/>
        </a:p>
      </dsp:txBody>
      <dsp:txXfrm>
        <a:off x="7570825" y="3569096"/>
        <a:ext cx="1273051" cy="1161902"/>
      </dsp:txXfrm>
    </dsp:sp>
    <dsp:sp modelId="{C7B93DE3-C90D-4148-9DFA-6404455D5F6C}">
      <dsp:nvSpPr>
        <dsp:cNvPr id="0" name=""/>
        <dsp:cNvSpPr/>
      </dsp:nvSpPr>
      <dsp:spPr>
        <a:xfrm>
          <a:off x="5665539" y="5201093"/>
          <a:ext cx="2071810" cy="16746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 </a:t>
          </a:r>
          <a:r>
            <a:rPr lang="es-CO" sz="1400" b="1" kern="1200" dirty="0" smtClean="0"/>
            <a:t>Biblioteca pública municipal </a:t>
          </a:r>
          <a:endParaRPr lang="es-CO" sz="1400" b="1" kern="1200" dirty="0"/>
        </a:p>
      </dsp:txBody>
      <dsp:txXfrm>
        <a:off x="5968949" y="5446333"/>
        <a:ext cx="1464990" cy="1184123"/>
      </dsp:txXfrm>
    </dsp:sp>
    <dsp:sp modelId="{C878C443-39E6-4A5E-A49D-D99BDC08D0B1}">
      <dsp:nvSpPr>
        <dsp:cNvPr id="0" name=""/>
        <dsp:cNvSpPr/>
      </dsp:nvSpPr>
      <dsp:spPr>
        <a:xfrm>
          <a:off x="3473349" y="5204816"/>
          <a:ext cx="1625616" cy="16671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 </a:t>
          </a:r>
          <a:r>
            <a:rPr lang="es-CO" sz="1400" b="1" kern="1200" dirty="0" smtClean="0"/>
            <a:t>Bomberos Voluntarios</a:t>
          </a:r>
          <a:endParaRPr lang="es-CO" sz="1400" b="1" kern="1200" dirty="0"/>
        </a:p>
      </dsp:txBody>
      <dsp:txXfrm>
        <a:off x="3711415" y="5448965"/>
        <a:ext cx="1149484" cy="1178858"/>
      </dsp:txXfrm>
    </dsp:sp>
    <dsp:sp modelId="{3C907549-2C91-482C-B11B-C80B26EBA8D2}">
      <dsp:nvSpPr>
        <dsp:cNvPr id="0" name=""/>
        <dsp:cNvSpPr/>
      </dsp:nvSpPr>
      <dsp:spPr>
        <a:xfrm>
          <a:off x="1895649" y="3270180"/>
          <a:ext cx="1769202" cy="17597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Hospital San Antonio de Marmato </a:t>
          </a:r>
          <a:endParaRPr lang="es-CO" sz="1400" b="1" kern="1200" dirty="0"/>
        </a:p>
      </dsp:txBody>
      <dsp:txXfrm>
        <a:off x="2154743" y="3527887"/>
        <a:ext cx="1251014" cy="1244320"/>
      </dsp:txXfrm>
    </dsp:sp>
    <dsp:sp modelId="{DEDCA209-1A7B-4C91-8EE1-F122257A3A9E}">
      <dsp:nvSpPr>
        <dsp:cNvPr id="0" name=""/>
        <dsp:cNvSpPr/>
      </dsp:nvSpPr>
      <dsp:spPr>
        <a:xfrm>
          <a:off x="2546727" y="1024341"/>
          <a:ext cx="1541949" cy="15419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Coordinación Juntas de Acción comunal</a:t>
          </a:r>
          <a:endParaRPr lang="es-CO" sz="1400" b="1" kern="1200" dirty="0"/>
        </a:p>
      </dsp:txBody>
      <dsp:txXfrm>
        <a:off x="2772540" y="1250154"/>
        <a:ext cx="1090323" cy="1090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E221A-C62D-4BF2-8DF0-BD26E7BB62E1}">
      <dsp:nvSpPr>
        <dsp:cNvPr id="0" name=""/>
        <dsp:cNvSpPr/>
      </dsp:nvSpPr>
      <dsp:spPr>
        <a:xfrm>
          <a:off x="2627413" y="674056"/>
          <a:ext cx="5649132" cy="5649132"/>
        </a:xfrm>
        <a:prstGeom prst="blockArc">
          <a:avLst>
            <a:gd name="adj1" fmla="val 13114286"/>
            <a:gd name="adj2" fmla="val 16200000"/>
            <a:gd name="adj3" fmla="val 390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3E8AA-1684-4EBE-B904-3E16B46AD5DA}">
      <dsp:nvSpPr>
        <dsp:cNvPr id="0" name=""/>
        <dsp:cNvSpPr/>
      </dsp:nvSpPr>
      <dsp:spPr>
        <a:xfrm>
          <a:off x="2627413" y="674056"/>
          <a:ext cx="5649132" cy="5649132"/>
        </a:xfrm>
        <a:prstGeom prst="blockArc">
          <a:avLst>
            <a:gd name="adj1" fmla="val 10028571"/>
            <a:gd name="adj2" fmla="val 13114286"/>
            <a:gd name="adj3" fmla="val 390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692F0-5D84-41C7-AC9C-6BAE280E314B}">
      <dsp:nvSpPr>
        <dsp:cNvPr id="0" name=""/>
        <dsp:cNvSpPr/>
      </dsp:nvSpPr>
      <dsp:spPr>
        <a:xfrm>
          <a:off x="2627413" y="674056"/>
          <a:ext cx="5649132" cy="5649132"/>
        </a:xfrm>
        <a:prstGeom prst="blockArc">
          <a:avLst>
            <a:gd name="adj1" fmla="val 6942857"/>
            <a:gd name="adj2" fmla="val 10028571"/>
            <a:gd name="adj3" fmla="val 390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38EB8-86A9-404F-A80A-1AB0B54CBADA}">
      <dsp:nvSpPr>
        <dsp:cNvPr id="0" name=""/>
        <dsp:cNvSpPr/>
      </dsp:nvSpPr>
      <dsp:spPr>
        <a:xfrm>
          <a:off x="2627413" y="674056"/>
          <a:ext cx="5649132" cy="5649132"/>
        </a:xfrm>
        <a:prstGeom prst="blockArc">
          <a:avLst>
            <a:gd name="adj1" fmla="val 3857143"/>
            <a:gd name="adj2" fmla="val 6942857"/>
            <a:gd name="adj3" fmla="val 390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23583-A708-4A14-BA77-819FBB28703A}">
      <dsp:nvSpPr>
        <dsp:cNvPr id="0" name=""/>
        <dsp:cNvSpPr/>
      </dsp:nvSpPr>
      <dsp:spPr>
        <a:xfrm>
          <a:off x="2627413" y="674056"/>
          <a:ext cx="5649132" cy="5649132"/>
        </a:xfrm>
        <a:prstGeom prst="blockArc">
          <a:avLst>
            <a:gd name="adj1" fmla="val 771429"/>
            <a:gd name="adj2" fmla="val 3857143"/>
            <a:gd name="adj3" fmla="val 390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A4C52-11C6-4A46-A7FF-ADB7D7DA17B7}">
      <dsp:nvSpPr>
        <dsp:cNvPr id="0" name=""/>
        <dsp:cNvSpPr/>
      </dsp:nvSpPr>
      <dsp:spPr>
        <a:xfrm>
          <a:off x="2627413" y="674056"/>
          <a:ext cx="5649132" cy="5649132"/>
        </a:xfrm>
        <a:prstGeom prst="blockArc">
          <a:avLst>
            <a:gd name="adj1" fmla="val 19285714"/>
            <a:gd name="adj2" fmla="val 771429"/>
            <a:gd name="adj3" fmla="val 390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73A20-0DD9-498C-8B30-DE791C10C121}">
      <dsp:nvSpPr>
        <dsp:cNvPr id="0" name=""/>
        <dsp:cNvSpPr/>
      </dsp:nvSpPr>
      <dsp:spPr>
        <a:xfrm>
          <a:off x="2627413" y="674056"/>
          <a:ext cx="5649132" cy="5649132"/>
        </a:xfrm>
        <a:prstGeom prst="blockArc">
          <a:avLst>
            <a:gd name="adj1" fmla="val 16200000"/>
            <a:gd name="adj2" fmla="val 19285714"/>
            <a:gd name="adj3" fmla="val 390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62DC-4FF8-4EC0-986B-47A59D346E9D}">
      <dsp:nvSpPr>
        <dsp:cNvPr id="0" name=""/>
        <dsp:cNvSpPr/>
      </dsp:nvSpPr>
      <dsp:spPr>
        <a:xfrm>
          <a:off x="4356839" y="2403482"/>
          <a:ext cx="2190280" cy="2190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ACTORES SOCIALES Y COMUNITARIOS</a:t>
          </a:r>
          <a:endParaRPr lang="es-CO" sz="1700" b="1" kern="1200" dirty="0"/>
        </a:p>
      </dsp:txBody>
      <dsp:txXfrm>
        <a:off x="4677598" y="2724241"/>
        <a:ext cx="1548762" cy="1548762"/>
      </dsp:txXfrm>
    </dsp:sp>
    <dsp:sp modelId="{F1CBE8C1-1FCF-4B6E-8CD6-2552C8699C4C}">
      <dsp:nvSpPr>
        <dsp:cNvPr id="0" name=""/>
        <dsp:cNvSpPr/>
      </dsp:nvSpPr>
      <dsp:spPr>
        <a:xfrm>
          <a:off x="4685381" y="-37346"/>
          <a:ext cx="1533196" cy="15331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Juntas de Acción Comunal</a:t>
          </a:r>
          <a:endParaRPr lang="es-CO" sz="1600" b="1" kern="1200" dirty="0"/>
        </a:p>
      </dsp:txBody>
      <dsp:txXfrm>
        <a:off x="4909912" y="187185"/>
        <a:ext cx="1084134" cy="1084134"/>
      </dsp:txXfrm>
    </dsp:sp>
    <dsp:sp modelId="{90B50F34-3928-4424-B11B-535CF07D2A38}">
      <dsp:nvSpPr>
        <dsp:cNvPr id="0" name=""/>
        <dsp:cNvSpPr/>
      </dsp:nvSpPr>
      <dsp:spPr>
        <a:xfrm>
          <a:off x="6614895" y="780491"/>
          <a:ext cx="2004531" cy="19829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Comunidad Afro descendiente: </a:t>
          </a:r>
        </a:p>
      </dsp:txBody>
      <dsp:txXfrm>
        <a:off x="6908452" y="1070882"/>
        <a:ext cx="1417417" cy="1402131"/>
      </dsp:txXfrm>
    </dsp:sp>
    <dsp:sp modelId="{52D3A4AC-68A8-4931-8D4F-8D5943C53FB5}">
      <dsp:nvSpPr>
        <dsp:cNvPr id="0" name=""/>
        <dsp:cNvSpPr/>
      </dsp:nvSpPr>
      <dsp:spPr>
        <a:xfrm>
          <a:off x="7221580" y="3279396"/>
          <a:ext cx="1860671" cy="16709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Parcialidad Indígena Cartama</a:t>
          </a:r>
          <a:endParaRPr lang="es-CO" sz="1500" b="1" kern="1200" dirty="0"/>
        </a:p>
      </dsp:txBody>
      <dsp:txXfrm>
        <a:off x="7494069" y="3524099"/>
        <a:ext cx="1315693" cy="1181532"/>
      </dsp:txXfrm>
    </dsp:sp>
    <dsp:sp modelId="{C7B93DE3-C90D-4148-9DFA-6404455D5F6C}">
      <dsp:nvSpPr>
        <dsp:cNvPr id="0" name=""/>
        <dsp:cNvSpPr/>
      </dsp:nvSpPr>
      <dsp:spPr>
        <a:xfrm>
          <a:off x="5779681" y="5200709"/>
          <a:ext cx="1747767" cy="15860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Asociación de mineros tradicionales</a:t>
          </a:r>
          <a:endParaRPr lang="es-CO" sz="1500" b="1" kern="1200" dirty="0"/>
        </a:p>
      </dsp:txBody>
      <dsp:txXfrm>
        <a:off x="6035636" y="5432982"/>
        <a:ext cx="1235857" cy="1121514"/>
      </dsp:txXfrm>
    </dsp:sp>
    <dsp:sp modelId="{C878C443-39E6-4A5E-A49D-D99BDC08D0B1}">
      <dsp:nvSpPr>
        <dsp:cNvPr id="0" name=""/>
        <dsp:cNvSpPr/>
      </dsp:nvSpPr>
      <dsp:spPr>
        <a:xfrm>
          <a:off x="3173055" y="5145437"/>
          <a:ext cx="2154677" cy="16966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Comité para el desarrollo turístico: Encuentro anual de </a:t>
          </a:r>
          <a:r>
            <a:rPr lang="es-CO" sz="1500" b="1" kern="1200" dirty="0" err="1" smtClean="0"/>
            <a:t>marmatólogos</a:t>
          </a:r>
          <a:endParaRPr lang="es-CO" sz="1500" b="1" kern="1200" dirty="0"/>
        </a:p>
      </dsp:txBody>
      <dsp:txXfrm>
        <a:off x="3488600" y="5393899"/>
        <a:ext cx="1523587" cy="1199680"/>
      </dsp:txXfrm>
    </dsp:sp>
    <dsp:sp modelId="{F22B8AE0-2D1E-4204-BD00-015D1D77FD8D}">
      <dsp:nvSpPr>
        <dsp:cNvPr id="0" name=""/>
        <dsp:cNvSpPr/>
      </dsp:nvSpPr>
      <dsp:spPr>
        <a:xfrm>
          <a:off x="1739688" y="3117873"/>
          <a:ext cx="2024708" cy="19939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Asociación </a:t>
          </a:r>
          <a:r>
            <a:rPr lang="es-CO" sz="1500" b="1" kern="1200" dirty="0" err="1" smtClean="0"/>
            <a:t>marmateña</a:t>
          </a:r>
          <a:r>
            <a:rPr lang="es-CO" sz="1500" b="1" kern="1200" dirty="0" smtClean="0"/>
            <a:t> de mujeres emprendedoras. </a:t>
          </a:r>
          <a:r>
            <a:rPr lang="es-CO" sz="1500" b="1" kern="1200" dirty="0" err="1" smtClean="0"/>
            <a:t>Asociamme</a:t>
          </a:r>
          <a:endParaRPr lang="es-CO" sz="1500" b="1" kern="1200" dirty="0"/>
        </a:p>
      </dsp:txBody>
      <dsp:txXfrm>
        <a:off x="2036200" y="3409885"/>
        <a:ext cx="1431684" cy="1409959"/>
      </dsp:txXfrm>
    </dsp:sp>
    <dsp:sp modelId="{003C7A1B-E250-45A5-8EF2-9C924399C698}">
      <dsp:nvSpPr>
        <dsp:cNvPr id="0" name=""/>
        <dsp:cNvSpPr/>
      </dsp:nvSpPr>
      <dsp:spPr>
        <a:xfrm>
          <a:off x="2422343" y="914132"/>
          <a:ext cx="1728908" cy="17156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Mujeres siglo XXI- Grupo de futbol femenino</a:t>
          </a:r>
          <a:endParaRPr lang="es-CO" sz="1500" b="1" kern="1200" dirty="0"/>
        </a:p>
      </dsp:txBody>
      <dsp:txXfrm>
        <a:off x="2675536" y="1165380"/>
        <a:ext cx="1222522" cy="1213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6902-B879-4203-9D42-BD6C6A1AD992}" type="datetimeFigureOut">
              <a:rPr lang="es-CO" smtClean="0"/>
              <a:t>20/05/2019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5F41-222A-4399-B481-38B8483EA1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33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870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50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270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9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7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3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4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3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3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10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2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2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24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82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35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28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306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7C83-685C-EE4D-AC34-E6977BA262C1}" type="datetimeFigureOut">
              <a:rPr lang="es-ES_tradnl" smtClean="0"/>
              <a:t>20/05/2019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08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7C83-685C-EE4D-AC34-E6977BA262C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3362-2D14-2C4D-ABAC-FB899C6DF5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1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65121" y="5257801"/>
            <a:ext cx="6466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VAG Rounded Std Bold"/>
              </a:rPr>
              <a:t>GENERACIÓN DE CONFIANZA</a:t>
            </a:r>
          </a:p>
          <a:p>
            <a:pPr algn="ctr"/>
            <a:endParaRPr lang="es-ES" sz="3000" dirty="0">
              <a:solidFill>
                <a:schemeClr val="bg1"/>
              </a:solidFill>
              <a:latin typeface="Arial Rounded MT Bold" panose="020F0704030504030204" pitchFamily="34" charset="0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176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265497" y="5677064"/>
            <a:ext cx="45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Portada </a:t>
            </a:r>
          </a:p>
          <a:p>
            <a:pPr algn="r"/>
            <a:r>
              <a:rPr lang="es-ES_tradnl" sz="3600" b="1" dirty="0" smtClean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Asuntos Ambientales</a:t>
            </a:r>
            <a:endParaRPr lang="es-ES_tradnl" sz="3600" b="1" dirty="0">
              <a:solidFill>
                <a:schemeClr val="bg1"/>
              </a:solidFill>
              <a:latin typeface="VAG Rounded Std Thin" charset="0"/>
              <a:ea typeface="VAG Rounded Std Thin" charset="0"/>
              <a:cs typeface="VAG Rounded Std Thi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923033" y="2172341"/>
            <a:ext cx="7184794" cy="3647691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3545322" y="1675476"/>
            <a:ext cx="6562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6000" dirty="0">
              <a:solidFill>
                <a:schemeClr val="bg1"/>
              </a:solidFill>
              <a:latin typeface="VAG Rounded Std Thin" charset="0"/>
              <a:ea typeface="VAG Rounded Std Light" charset="0"/>
              <a:cs typeface="VAG Rounded Std Light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</a:rPr>
              <a:t>PROPUESTA  DE IMPLEMENTACIÓN DEL PROYECTO SOCIAL PARA LA GENERACIÓN DE CONFIANZA Y PROMOCIÓN DE LA CULTURA DE LA LEGALIDAD CHEC 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MARMATO</a:t>
            </a: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ea typeface="VAG Rounded Std Thi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 bwMode="auto">
          <a:xfrm>
            <a:off x="5805055" y="395211"/>
            <a:ext cx="5824191" cy="797261"/>
          </a:xfrm>
          <a:prstGeom prst="ellipse">
            <a:avLst/>
          </a:prstGeom>
          <a:solidFill>
            <a:srgbClr val="307E39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OBJETIVOS DEL PROYECTO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GENERACIÓN DE CONFIANZA</a:t>
            </a:r>
            <a:endParaRPr lang="es-CO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1" y="4358274"/>
            <a:ext cx="2493819" cy="220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80277" y="4015346"/>
            <a:ext cx="6096000" cy="1722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76923C"/>
              </a:buClr>
              <a:buFont typeface="Wingdings" pitchFamily="2" charset="2"/>
              <a:buChar char="ü"/>
            </a:pP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Adelantar procesos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involucramiento social y comunitario que promuevan el posicionamiento, fidelización y acercamiento con la empresa y la marca CHEC, desde la perspectiva de la generación de confianza y alianzas gana-gana.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arenas\CDC CHEC\MAGDA GENERACION DE CONFIANZA\festi_cometas_hv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0892" cy="33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1"/>
          <p:cNvSpPr/>
          <p:nvPr/>
        </p:nvSpPr>
        <p:spPr>
          <a:xfrm>
            <a:off x="5669150" y="2156366"/>
            <a:ext cx="6096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buClr>
                <a:srgbClr val="76923C"/>
              </a:buClr>
              <a:buFont typeface="Wingdings" pitchFamily="2" charset="2"/>
              <a:buChar char="ü"/>
            </a:pP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Aportar en la promoción del desarrollo local y el fortalecimiento del capital social del municipio, a partir del desarrollo de capacidades y el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fomento de la </a:t>
            </a: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ciudadana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 bwMode="auto">
          <a:xfrm>
            <a:off x="9654649" y="106050"/>
            <a:ext cx="2383838" cy="797261"/>
          </a:xfrm>
          <a:prstGeom prst="ellipse">
            <a:avLst/>
          </a:prstGeom>
          <a:solidFill>
            <a:srgbClr val="307E39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GENERALIDADES</a:t>
            </a:r>
            <a:endParaRPr lang="es-CO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382" y="983580"/>
            <a:ext cx="745557" cy="6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19139934"/>
              </p:ext>
            </p:extLst>
          </p:nvPr>
        </p:nvGraphicFramePr>
        <p:xfrm>
          <a:off x="1343874" y="5126180"/>
          <a:ext cx="8880751" cy="12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 descr="D:\arenas\CDC CHEC\MAGDA GENERACION DE CONFIANZA\nevado - cop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92" y="304799"/>
            <a:ext cx="4483201" cy="33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arenas\CDC CHEC\MAGDA GENERACION DE CONFIANZA\img_086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73" y="1817749"/>
            <a:ext cx="3971636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 bwMode="auto">
          <a:xfrm>
            <a:off x="9654649" y="106050"/>
            <a:ext cx="2383838" cy="797261"/>
          </a:xfrm>
          <a:prstGeom prst="ellipse">
            <a:avLst/>
          </a:prstGeom>
          <a:solidFill>
            <a:srgbClr val="307E39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GENERALIDADES</a:t>
            </a:r>
            <a:endParaRPr lang="es-CO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382" y="983580"/>
            <a:ext cx="745557" cy="6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de flecha 2">
            <a:extLst>
              <a:ext uri="{FF2B5EF4-FFF2-40B4-BE49-F238E27FC236}">
                <a16:creationId xmlns="" xmlns:a16="http://schemas.microsoft.com/office/drawing/2014/main" id="{C791C40B-5004-4B56-94CB-B3B16A2B04DA}"/>
              </a:ext>
            </a:extLst>
          </p:cNvPr>
          <p:cNvCxnSpPr>
            <a:cxnSpLocks/>
          </p:cNvCxnSpPr>
          <p:nvPr/>
        </p:nvCxnSpPr>
        <p:spPr>
          <a:xfrm flipV="1">
            <a:off x="791036" y="803382"/>
            <a:ext cx="7758323" cy="2209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3">
            <a:extLst>
              <a:ext uri="{FF2B5EF4-FFF2-40B4-BE49-F238E27FC236}">
                <a16:creationId xmlns="" xmlns:a16="http://schemas.microsoft.com/office/drawing/2014/main" id="{AD1381EC-33AC-469A-A578-F88FFA560004}"/>
              </a:ext>
            </a:extLst>
          </p:cNvPr>
          <p:cNvCxnSpPr>
            <a:cxnSpLocks/>
          </p:cNvCxnSpPr>
          <p:nvPr/>
        </p:nvCxnSpPr>
        <p:spPr>
          <a:xfrm flipH="1">
            <a:off x="785754" y="853301"/>
            <a:ext cx="5281" cy="641677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4">
            <a:extLst>
              <a:ext uri="{FF2B5EF4-FFF2-40B4-BE49-F238E27FC236}">
                <a16:creationId xmlns="" xmlns:a16="http://schemas.microsoft.com/office/drawing/2014/main" id="{9D08EAD7-E8BD-4E1D-BEEF-83DC27252359}"/>
              </a:ext>
            </a:extLst>
          </p:cNvPr>
          <p:cNvSpPr txBox="1"/>
          <p:nvPr/>
        </p:nvSpPr>
        <p:spPr>
          <a:xfrm>
            <a:off x="1321646" y="963030"/>
            <a:ext cx="15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2013-2014</a:t>
            </a:r>
            <a:endParaRPr lang="es-CO" dirty="0"/>
          </a:p>
        </p:txBody>
      </p:sp>
      <p:sp>
        <p:nvSpPr>
          <p:cNvPr id="12" name="CuadroTexto 5">
            <a:extLst>
              <a:ext uri="{FF2B5EF4-FFF2-40B4-BE49-F238E27FC236}">
                <a16:creationId xmlns="" xmlns:a16="http://schemas.microsoft.com/office/drawing/2014/main" id="{6E226653-0322-4804-91E1-4D59063F7909}"/>
              </a:ext>
            </a:extLst>
          </p:cNvPr>
          <p:cNvSpPr txBox="1"/>
          <p:nvPr/>
        </p:nvSpPr>
        <p:spPr>
          <a:xfrm>
            <a:off x="654168" y="1689835"/>
            <a:ext cx="2638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      LA DORADA: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Asociación Cimarrona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Jóvenes emprendedores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Convite por mi Barrio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Alcaldía Municipal (Unidad de Juventud y JAC)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Molinos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IE Renan Barco</a:t>
            </a:r>
          </a:p>
          <a:p>
            <a:pPr marL="285750" indent="-285750">
              <a:buFontTx/>
              <a:buChar char="-"/>
            </a:pPr>
            <a:endParaRPr lang="es-CO" sz="1600" dirty="0"/>
          </a:p>
          <a:p>
            <a:pPr marL="285750" indent="-285750">
              <a:buFontTx/>
              <a:buChar char="-"/>
            </a:pPr>
            <a:endParaRPr lang="es-CO" sz="1600" dirty="0"/>
          </a:p>
          <a:p>
            <a:r>
              <a:rPr lang="es-CO" sz="1600" dirty="0"/>
              <a:t>     </a:t>
            </a:r>
            <a:r>
              <a:rPr lang="es-CO" sz="1600" b="1" dirty="0"/>
              <a:t>MANIZALES: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Huellas de Vida</a:t>
            </a:r>
          </a:p>
          <a:p>
            <a:pPr marL="285750" indent="-285750">
              <a:buFontTx/>
              <a:buChar char="-"/>
            </a:pPr>
            <a:r>
              <a:rPr lang="es-CO" sz="1600" dirty="0" smtClean="0"/>
              <a:t>Comités Interbarriales</a:t>
            </a:r>
            <a:endParaRPr lang="es-CO" sz="1600" dirty="0"/>
          </a:p>
          <a:p>
            <a:pPr marL="285750" indent="-285750">
              <a:buFontTx/>
              <a:buChar char="-"/>
            </a:pPr>
            <a:r>
              <a:rPr lang="es-CO" sz="1600" dirty="0"/>
              <a:t>Alianza contra el fraude </a:t>
            </a:r>
          </a:p>
        </p:txBody>
      </p:sp>
      <p:cxnSp>
        <p:nvCxnSpPr>
          <p:cNvPr id="13" name="Conector recto de flecha 7">
            <a:extLst>
              <a:ext uri="{FF2B5EF4-FFF2-40B4-BE49-F238E27FC236}">
                <a16:creationId xmlns="" xmlns:a16="http://schemas.microsoft.com/office/drawing/2014/main" id="{A3AF670D-6698-4218-99A0-73FC77AFA832}"/>
              </a:ext>
            </a:extLst>
          </p:cNvPr>
          <p:cNvCxnSpPr>
            <a:cxnSpLocks/>
          </p:cNvCxnSpPr>
          <p:nvPr/>
        </p:nvCxnSpPr>
        <p:spPr>
          <a:xfrm>
            <a:off x="8549358" y="849822"/>
            <a:ext cx="0" cy="651550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8">
            <a:extLst>
              <a:ext uri="{FF2B5EF4-FFF2-40B4-BE49-F238E27FC236}">
                <a16:creationId xmlns="" xmlns:a16="http://schemas.microsoft.com/office/drawing/2014/main" id="{F6DC774E-B079-4554-BB8C-01A6E8C012F1}"/>
              </a:ext>
            </a:extLst>
          </p:cNvPr>
          <p:cNvSpPr txBox="1"/>
          <p:nvPr/>
        </p:nvSpPr>
        <p:spPr>
          <a:xfrm>
            <a:off x="4045248" y="1422970"/>
            <a:ext cx="27039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      LA DORADA: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Asociación Cimarrona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Jóvenes emprendedores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Convite por mi Barrio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Alcaldía Municipal (Unidad de Juventud y JAC)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Molinos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IE Renan Barco</a:t>
            </a:r>
          </a:p>
          <a:p>
            <a:pPr marL="285750" indent="-285750">
              <a:buFontTx/>
              <a:buChar char="-"/>
            </a:pPr>
            <a:r>
              <a:rPr lang="es-CO" sz="1600" dirty="0" smtClean="0"/>
              <a:t>Fundación </a:t>
            </a:r>
            <a:r>
              <a:rPr lang="es-CO" sz="1600" dirty="0"/>
              <a:t>R</a:t>
            </a:r>
            <a:r>
              <a:rPr lang="es-CO" sz="1600" dirty="0" smtClean="0"/>
              <a:t>edes</a:t>
            </a:r>
            <a:endParaRPr lang="es-CO" sz="1600" dirty="0"/>
          </a:p>
          <a:p>
            <a:pPr marL="285750" indent="-285750">
              <a:buFontTx/>
              <a:buChar char="-"/>
            </a:pPr>
            <a:r>
              <a:rPr lang="es-CO" sz="1600" dirty="0"/>
              <a:t>Fundación Apoyar  </a:t>
            </a:r>
          </a:p>
          <a:p>
            <a:pPr marL="285750" indent="-285750">
              <a:buFontTx/>
              <a:buChar char="-"/>
            </a:pPr>
            <a:endParaRPr lang="es-CO" sz="1600" b="1" dirty="0"/>
          </a:p>
          <a:p>
            <a:r>
              <a:rPr lang="es-CO" sz="1600" b="1" dirty="0"/>
              <a:t>      VICTORIA: 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Grupo RH+</a:t>
            </a:r>
          </a:p>
          <a:p>
            <a:pPr marL="285750" indent="-285750">
              <a:buFontTx/>
              <a:buChar char="-"/>
            </a:pPr>
            <a:endParaRPr lang="es-CO" sz="1600" dirty="0"/>
          </a:p>
          <a:p>
            <a:r>
              <a:rPr lang="es-CO" sz="1600" b="1" dirty="0"/>
              <a:t>     RIOSUCIO: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Resguardo indígena </a:t>
            </a:r>
            <a:r>
              <a:rPr lang="es-CO" sz="1600" dirty="0" smtClean="0"/>
              <a:t>La Montaña</a:t>
            </a:r>
            <a:endParaRPr lang="es-CO" sz="1600" dirty="0"/>
          </a:p>
          <a:p>
            <a:pPr marL="285750" indent="-285750">
              <a:buFontTx/>
              <a:buChar char="-"/>
            </a:pPr>
            <a:r>
              <a:rPr lang="es-CO" sz="1600" dirty="0"/>
              <a:t>Resguardo indígena </a:t>
            </a:r>
            <a:r>
              <a:rPr lang="es-CO" sz="1600" dirty="0" smtClean="0"/>
              <a:t>Escopetera </a:t>
            </a:r>
            <a:r>
              <a:rPr lang="es-CO" sz="1600" dirty="0"/>
              <a:t>y P</a:t>
            </a:r>
            <a:r>
              <a:rPr lang="es-CO" sz="1600" dirty="0" smtClean="0"/>
              <a:t>irza</a:t>
            </a:r>
            <a:endParaRPr lang="es-CO" sz="1600" dirty="0"/>
          </a:p>
          <a:p>
            <a:r>
              <a:rPr lang="es-CO" sz="1600" b="1" dirty="0"/>
              <a:t> </a:t>
            </a:r>
            <a:endParaRPr lang="es-CO" sz="1600" dirty="0"/>
          </a:p>
        </p:txBody>
      </p:sp>
      <p:pic>
        <p:nvPicPr>
          <p:cNvPr id="15" name="Imagen 9">
            <a:extLst>
              <a:ext uri="{FF2B5EF4-FFF2-40B4-BE49-F238E27FC236}">
                <a16:creationId xmlns="" xmlns:a16="http://schemas.microsoft.com/office/drawing/2014/main" id="{524B47DF-8003-4619-8F91-D53F564F8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930" y="1316272"/>
            <a:ext cx="163949" cy="299003"/>
          </a:xfrm>
          <a:prstGeom prst="rect">
            <a:avLst/>
          </a:prstGeom>
        </p:spPr>
      </p:pic>
      <p:sp>
        <p:nvSpPr>
          <p:cNvPr id="16" name="CuadroTexto 10">
            <a:extLst>
              <a:ext uri="{FF2B5EF4-FFF2-40B4-BE49-F238E27FC236}">
                <a16:creationId xmlns="" xmlns:a16="http://schemas.microsoft.com/office/drawing/2014/main" id="{CB26CD26-4F5D-41A3-AA30-8E24965C5588}"/>
              </a:ext>
            </a:extLst>
          </p:cNvPr>
          <p:cNvSpPr txBox="1"/>
          <p:nvPr/>
        </p:nvSpPr>
        <p:spPr>
          <a:xfrm>
            <a:off x="6749158" y="2005429"/>
            <a:ext cx="2699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      </a:t>
            </a:r>
            <a:r>
              <a:rPr lang="es-CO" sz="1600" b="1" dirty="0"/>
              <a:t>MANIZALES: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Fundación Huellas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Comités Interbarriales</a:t>
            </a:r>
          </a:p>
          <a:p>
            <a:pPr marL="285750" indent="-285750">
              <a:buFontTx/>
              <a:buChar char="-"/>
            </a:pPr>
            <a:r>
              <a:rPr lang="es-CO" sz="1600" dirty="0" smtClean="0"/>
              <a:t>Alianza </a:t>
            </a:r>
            <a:r>
              <a:rPr lang="es-CO" sz="1600" dirty="0"/>
              <a:t>contra el fraude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Holocausto grupo ciudadela del norte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Manizales hip hop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Casa de la Cultura comuna la fuente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Circulo de mujeres</a:t>
            </a:r>
          </a:p>
          <a:p>
            <a:pPr marL="285750" indent="-285750">
              <a:buFontTx/>
              <a:buChar char="-"/>
            </a:pPr>
            <a:r>
              <a:rPr lang="es-CO" sz="1600" dirty="0" smtClean="0"/>
              <a:t>Grupo </a:t>
            </a:r>
            <a:r>
              <a:rPr lang="es-CO" sz="1600" dirty="0"/>
              <a:t>de comunicaciones alternativas</a:t>
            </a:r>
          </a:p>
          <a:p>
            <a:endParaRPr lang="es-CO" dirty="0"/>
          </a:p>
        </p:txBody>
      </p:sp>
      <p:pic>
        <p:nvPicPr>
          <p:cNvPr id="17" name="Imagen 11">
            <a:extLst>
              <a:ext uri="{FF2B5EF4-FFF2-40B4-BE49-F238E27FC236}">
                <a16:creationId xmlns="" xmlns:a16="http://schemas.microsoft.com/office/drawing/2014/main" id="{03F89953-4801-4B75-AD0E-BEACCF674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258" y="2005429"/>
            <a:ext cx="163949" cy="299003"/>
          </a:xfrm>
          <a:prstGeom prst="rect">
            <a:avLst/>
          </a:prstGeom>
        </p:spPr>
      </p:pic>
      <p:sp>
        <p:nvSpPr>
          <p:cNvPr id="18" name="CuadroTexto 13">
            <a:extLst>
              <a:ext uri="{FF2B5EF4-FFF2-40B4-BE49-F238E27FC236}">
                <a16:creationId xmlns="" xmlns:a16="http://schemas.microsoft.com/office/drawing/2014/main" id="{74CA90D2-2BF0-4190-8C50-26D37023BD79}"/>
              </a:ext>
            </a:extLst>
          </p:cNvPr>
          <p:cNvSpPr txBox="1"/>
          <p:nvPr/>
        </p:nvSpPr>
        <p:spPr>
          <a:xfrm>
            <a:off x="5757143" y="946997"/>
            <a:ext cx="197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2015 - </a:t>
            </a:r>
            <a:r>
              <a:rPr lang="es-CO" sz="2000" dirty="0"/>
              <a:t>2017</a:t>
            </a:r>
          </a:p>
        </p:txBody>
      </p:sp>
      <p:sp>
        <p:nvSpPr>
          <p:cNvPr id="19" name="Rectángulo 14"/>
          <p:cNvSpPr/>
          <p:nvPr/>
        </p:nvSpPr>
        <p:spPr>
          <a:xfrm>
            <a:off x="3322846" y="205886"/>
            <a:ext cx="4169664" cy="48240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defRPr/>
            </a:pPr>
            <a:r>
              <a:rPr lang="es-CO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LINEA DE TIEMPO</a:t>
            </a:r>
            <a:endParaRPr lang="es-CO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recto 15">
            <a:extLst>
              <a:ext uri="{FF2B5EF4-FFF2-40B4-BE49-F238E27FC236}">
                <a16:creationId xmlns="" xmlns:a16="http://schemas.microsoft.com/office/drawing/2014/main" id="{647351FE-4228-4119-93CF-88229BF0B509}"/>
              </a:ext>
            </a:extLst>
          </p:cNvPr>
          <p:cNvCxnSpPr/>
          <p:nvPr/>
        </p:nvCxnSpPr>
        <p:spPr>
          <a:xfrm>
            <a:off x="3432214" y="1179347"/>
            <a:ext cx="0" cy="501371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 y derecha"/>
          <p:cNvSpPr/>
          <p:nvPr/>
        </p:nvSpPr>
        <p:spPr>
          <a:xfrm>
            <a:off x="2441517" y="5832742"/>
            <a:ext cx="6719455" cy="806616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 bwMode="auto">
          <a:xfrm>
            <a:off x="9737779" y="74252"/>
            <a:ext cx="2383838" cy="643880"/>
          </a:xfrm>
          <a:prstGeom prst="ellipse">
            <a:avLst/>
          </a:prstGeom>
          <a:solidFill>
            <a:srgbClr val="307E39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sz="11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GENERACIÓN DE CONFIANZA</a:t>
            </a:r>
            <a:endParaRPr lang="es-CO" sz="11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512" y="951781"/>
            <a:ext cx="745557" cy="6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95634400"/>
              </p:ext>
            </p:extLst>
          </p:nvPr>
        </p:nvGraphicFramePr>
        <p:xfrm>
          <a:off x="1732627" y="396192"/>
          <a:ext cx="7860146" cy="515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266017" y="6051384"/>
            <a:ext cx="307045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CO" b="1" dirty="0" smtClean="0"/>
              <a:t>SEGUIMIENTO Y EVALUACIÓN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9529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6"/>
          <p:cNvSpPr/>
          <p:nvPr/>
        </p:nvSpPr>
        <p:spPr bwMode="auto">
          <a:xfrm>
            <a:off x="9640794" y="291444"/>
            <a:ext cx="2383838" cy="643263"/>
          </a:xfrm>
          <a:prstGeom prst="ellipse">
            <a:avLst/>
          </a:prstGeom>
          <a:solidFill>
            <a:srgbClr val="307E39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GENERACIÓN DE CONFIANZA</a:t>
            </a:r>
            <a:endParaRPr lang="es-CO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935" y="1059790"/>
            <a:ext cx="745557" cy="6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13359295"/>
              </p:ext>
            </p:extLst>
          </p:nvPr>
        </p:nvGraphicFramePr>
        <p:xfrm>
          <a:off x="875742" y="153395"/>
          <a:ext cx="10021971" cy="60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dondear rectángulo de esquina del mismo lado 21"/>
          <p:cNvSpPr/>
          <p:nvPr/>
        </p:nvSpPr>
        <p:spPr>
          <a:xfrm rot="16200000">
            <a:off x="2908715" y="-380113"/>
            <a:ext cx="486250" cy="4081134"/>
          </a:xfrm>
          <a:prstGeom prst="round2SameRect">
            <a:avLst>
              <a:gd name="adj1" fmla="val 50000"/>
              <a:gd name="adj2" fmla="val 10727"/>
            </a:avLst>
          </a:prstGeom>
          <a:solidFill>
            <a:srgbClr val="307E39"/>
          </a:solidFill>
          <a:ln w="9525" cap="flat" cmpd="sng" algn="ctr">
            <a:noFill/>
            <a:prstDash val="solid"/>
          </a:ln>
          <a:effectLst/>
        </p:spPr>
        <p:txBody>
          <a:bodyPr vert="eaVert" rtlCol="0" anchor="ctr">
            <a:noAutofit/>
          </a:bodyPr>
          <a:lstStyle/>
          <a:p>
            <a:pPr algn="ctr">
              <a:defRPr/>
            </a:pPr>
            <a:r>
              <a:rPr lang="es-CO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Temas transversales </a:t>
            </a:r>
            <a:endParaRPr lang="es-CO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00952376"/>
              </p:ext>
            </p:extLst>
          </p:nvPr>
        </p:nvGraphicFramePr>
        <p:xfrm>
          <a:off x="377952" y="24385"/>
          <a:ext cx="11003183" cy="683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6"/>
          <p:cNvSpPr/>
          <p:nvPr/>
        </p:nvSpPr>
        <p:spPr bwMode="auto">
          <a:xfrm>
            <a:off x="780295" y="100843"/>
            <a:ext cx="1899011" cy="439471"/>
          </a:xfrm>
          <a:prstGeom prst="ellipse">
            <a:avLst/>
          </a:prstGeom>
          <a:solidFill>
            <a:srgbClr val="307E39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sz="10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GENERACIÓN DE CONFIANZA</a:t>
            </a:r>
            <a:endParaRPr lang="es-CO" sz="10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60" y="710327"/>
            <a:ext cx="593925" cy="5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94205954"/>
              </p:ext>
            </p:extLst>
          </p:nvPr>
        </p:nvGraphicFramePr>
        <p:xfrm>
          <a:off x="150859" y="0"/>
          <a:ext cx="10821941" cy="680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6"/>
          <p:cNvSpPr/>
          <p:nvPr/>
        </p:nvSpPr>
        <p:spPr bwMode="auto">
          <a:xfrm>
            <a:off x="780295" y="100843"/>
            <a:ext cx="1899011" cy="439471"/>
          </a:xfrm>
          <a:prstGeom prst="ellipse">
            <a:avLst/>
          </a:prstGeom>
          <a:solidFill>
            <a:srgbClr val="307E39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sz="1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GENERACIÓN DE CONFIANZA</a:t>
            </a:r>
            <a:endParaRPr lang="es-CO" sz="1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60" y="710327"/>
            <a:ext cx="593925" cy="5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865492" y="1171074"/>
            <a:ext cx="2745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s-CO" sz="1300" dirty="0" smtClean="0"/>
              <a:t>Asociación artística Son de Oro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CO" sz="1300" dirty="0" smtClean="0"/>
              <a:t>Asociación de Joyeros tradicionales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8822406" y="1085220"/>
            <a:ext cx="2803700" cy="708588"/>
          </a:xfrm>
          <a:prstGeom prst="roundRect">
            <a:avLst/>
          </a:prstGeom>
          <a:noFill/>
          <a:ln>
            <a:solidFill>
              <a:srgbClr val="3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derecha"/>
          <p:cNvSpPr/>
          <p:nvPr/>
        </p:nvSpPr>
        <p:spPr>
          <a:xfrm>
            <a:off x="8307093" y="1379349"/>
            <a:ext cx="402953" cy="13324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8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416</Words>
  <Application>Microsoft Office PowerPoint</Application>
  <PresentationFormat>Personalizado</PresentationFormat>
  <Paragraphs>95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Luffi</cp:lastModifiedBy>
  <cp:revision>280</cp:revision>
  <dcterms:created xsi:type="dcterms:W3CDTF">2018-06-06T21:52:08Z</dcterms:created>
  <dcterms:modified xsi:type="dcterms:W3CDTF">2019-05-20T16:45:17Z</dcterms:modified>
</cp:coreProperties>
</file>